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0"/>
  </p:notesMasterIdLst>
  <p:sldIdLst>
    <p:sldId id="256" r:id="rId2"/>
    <p:sldId id="308" r:id="rId3"/>
    <p:sldId id="370" r:id="rId4"/>
    <p:sldId id="329" r:id="rId5"/>
    <p:sldId id="386" r:id="rId6"/>
    <p:sldId id="331" r:id="rId7"/>
    <p:sldId id="387" r:id="rId8"/>
    <p:sldId id="333" r:id="rId9"/>
    <p:sldId id="388" r:id="rId10"/>
    <p:sldId id="389" r:id="rId11"/>
    <p:sldId id="361" r:id="rId12"/>
    <p:sldId id="390" r:id="rId13"/>
    <p:sldId id="347" r:id="rId14"/>
    <p:sldId id="365" r:id="rId15"/>
    <p:sldId id="362" r:id="rId16"/>
    <p:sldId id="363" r:id="rId17"/>
    <p:sldId id="344" r:id="rId18"/>
    <p:sldId id="348" r:id="rId19"/>
    <p:sldId id="335" r:id="rId20"/>
    <p:sldId id="350" r:id="rId21"/>
    <p:sldId id="336" r:id="rId22"/>
    <p:sldId id="349" r:id="rId23"/>
    <p:sldId id="391" r:id="rId24"/>
    <p:sldId id="337" r:id="rId25"/>
    <p:sldId id="351" r:id="rId26"/>
    <p:sldId id="371" r:id="rId27"/>
    <p:sldId id="366" r:id="rId28"/>
    <p:sldId id="343" r:id="rId29"/>
    <p:sldId id="367" r:id="rId30"/>
    <p:sldId id="364" r:id="rId31"/>
    <p:sldId id="372" r:id="rId32"/>
    <p:sldId id="346" r:id="rId33"/>
    <p:sldId id="384" r:id="rId34"/>
    <p:sldId id="369" r:id="rId35"/>
    <p:sldId id="339" r:id="rId36"/>
    <p:sldId id="345" r:id="rId37"/>
    <p:sldId id="373" r:id="rId38"/>
    <p:sldId id="374" r:id="rId39"/>
    <p:sldId id="375" r:id="rId40"/>
    <p:sldId id="378" r:id="rId41"/>
    <p:sldId id="380" r:id="rId42"/>
    <p:sldId id="381" r:id="rId43"/>
    <p:sldId id="382" r:id="rId44"/>
    <p:sldId id="383" r:id="rId45"/>
    <p:sldId id="385" r:id="rId46"/>
    <p:sldId id="368" r:id="rId47"/>
    <p:sldId id="340" r:id="rId48"/>
    <p:sldId id="341"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1" autoAdjust="0"/>
    <p:restoredTop sz="96335" autoAdjust="0"/>
  </p:normalViewPr>
  <p:slideViewPr>
    <p:cSldViewPr>
      <p:cViewPr varScale="1">
        <p:scale>
          <a:sx n="72" d="100"/>
          <a:sy n="72" d="100"/>
        </p:scale>
        <p:origin x="-582" y="-102"/>
      </p:cViewPr>
      <p:guideLst>
        <p:guide orient="horz" pos="2160"/>
        <p:guide pos="2880"/>
      </p:guideLst>
    </p:cSldViewPr>
  </p:slideViewPr>
  <p:notesTextViewPr>
    <p:cViewPr>
      <p:scale>
        <a:sx n="1" d="1"/>
        <a:sy n="1" d="1"/>
      </p:scale>
      <p:origin x="0" y="0"/>
    </p:cViewPr>
  </p:notesTextViewPr>
  <p:sorterViewPr>
    <p:cViewPr>
      <p:scale>
        <a:sx n="100" d="100"/>
        <a:sy n="100" d="100"/>
      </p:scale>
      <p:origin x="0" y="104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C62431-7661-402E-BBB6-3BE8457D279A}" type="doc">
      <dgm:prSet loTypeId="urn:microsoft.com/office/officeart/2005/8/layout/radial5" loCatId="relationship" qsTypeId="urn:microsoft.com/office/officeart/2005/8/quickstyle/simple1" qsCatId="simple" csTypeId="urn:microsoft.com/office/officeart/2005/8/colors/colorful2" csCatId="colorful" phldr="1"/>
      <dgm:spPr/>
      <dgm:t>
        <a:bodyPr/>
        <a:lstStyle/>
        <a:p>
          <a:endParaRPr lang="fr-FR"/>
        </a:p>
      </dgm:t>
    </dgm:pt>
    <dgm:pt modelId="{A44E4CB2-6692-4634-A6DB-7F5EAC41489D}">
      <dgm:prSet phldrT="[Texte]" custT="1"/>
      <dgm:spPr/>
      <dgm:t>
        <a:bodyPr/>
        <a:lstStyle/>
        <a:p>
          <a:r>
            <a:rPr lang="fr-FR" sz="2000" dirty="0" smtClean="0">
              <a:latin typeface="+mj-lt"/>
            </a:rPr>
            <a:t>Division</a:t>
          </a:r>
        </a:p>
        <a:p>
          <a:r>
            <a:rPr lang="fr-FR" sz="2000" dirty="0" smtClean="0">
              <a:latin typeface="+mj-lt"/>
            </a:rPr>
            <a:t>(2)</a:t>
          </a:r>
          <a:endParaRPr lang="fr-FR" sz="2000" dirty="0">
            <a:latin typeface="+mj-lt"/>
          </a:endParaRPr>
        </a:p>
      </dgm:t>
    </dgm:pt>
    <dgm:pt modelId="{C772E428-C0D2-4D99-9A66-8EF7FE758E14}" type="parTrans" cxnId="{38A69596-4989-4DA9-A560-A8C035985D44}">
      <dgm:prSet/>
      <dgm:spPr/>
      <dgm:t>
        <a:bodyPr/>
        <a:lstStyle/>
        <a:p>
          <a:endParaRPr lang="fr-FR"/>
        </a:p>
      </dgm:t>
    </dgm:pt>
    <dgm:pt modelId="{6729508D-2C73-4DE1-A891-DAA30A08D34B}" type="sibTrans" cxnId="{38A69596-4989-4DA9-A560-A8C035985D44}">
      <dgm:prSet/>
      <dgm:spPr/>
      <dgm:t>
        <a:bodyPr/>
        <a:lstStyle/>
        <a:p>
          <a:endParaRPr lang="fr-FR"/>
        </a:p>
      </dgm:t>
    </dgm:pt>
    <dgm:pt modelId="{D7BA82C1-1EED-4484-9935-939CCF09CF96}">
      <dgm:prSet phldrT="[Texte]">
        <dgm:style>
          <a:lnRef idx="0">
            <a:schemeClr val="accent2"/>
          </a:lnRef>
          <a:fillRef idx="3">
            <a:schemeClr val="accent2"/>
          </a:fillRef>
          <a:effectRef idx="3">
            <a:schemeClr val="accent2"/>
          </a:effectRef>
          <a:fontRef idx="minor">
            <a:schemeClr val="lt1"/>
          </a:fontRef>
        </dgm:style>
      </dgm:prSet>
      <dgm:spPr>
        <a:solidFill>
          <a:srgbClr val="7030A0"/>
        </a:solidFill>
      </dgm:spPr>
      <dgm:t>
        <a:bodyPr/>
        <a:lstStyle/>
        <a:p>
          <a:r>
            <a:rPr lang="fr-FR" dirty="0" smtClean="0">
              <a:solidFill>
                <a:schemeClr val="bg2">
                  <a:lumMod val="20000"/>
                  <a:lumOff val="80000"/>
                </a:schemeClr>
              </a:solidFill>
            </a:rPr>
            <a:t>Origine</a:t>
          </a:r>
        </a:p>
        <a:p>
          <a:r>
            <a:rPr lang="fr-FR" dirty="0" smtClean="0">
              <a:solidFill>
                <a:schemeClr val="bg2">
                  <a:lumMod val="20000"/>
                  <a:lumOff val="80000"/>
                </a:schemeClr>
              </a:solidFill>
            </a:rPr>
            <a:t>(1)</a:t>
          </a:r>
          <a:endParaRPr lang="fr-FR" dirty="0">
            <a:solidFill>
              <a:schemeClr val="bg2">
                <a:lumMod val="20000"/>
                <a:lumOff val="80000"/>
              </a:schemeClr>
            </a:solidFill>
          </a:endParaRPr>
        </a:p>
      </dgm:t>
    </dgm:pt>
    <dgm:pt modelId="{632CE11B-897E-4265-A95F-F5EB2572F647}" type="parTrans" cxnId="{9F9D0D53-D2C6-4F4B-9DFA-CA5595BD9497}">
      <dgm:prSet/>
      <dgm:spPr/>
      <dgm:t>
        <a:bodyPr/>
        <a:lstStyle/>
        <a:p>
          <a:endParaRPr lang="fr-FR"/>
        </a:p>
      </dgm:t>
    </dgm:pt>
    <dgm:pt modelId="{775FD1C9-BD5A-4899-8368-5D84F0AF01EF}" type="sibTrans" cxnId="{9F9D0D53-D2C6-4F4B-9DFA-CA5595BD9497}">
      <dgm:prSet/>
      <dgm:spPr/>
      <dgm:t>
        <a:bodyPr/>
        <a:lstStyle/>
        <a:p>
          <a:endParaRPr lang="fr-FR"/>
        </a:p>
      </dgm:t>
    </dgm:pt>
    <dgm:pt modelId="{BCE78C54-6C96-41B3-B9B7-C53122D704FF}">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Objet</a:t>
          </a:r>
          <a:endParaRPr lang="fr-FR" dirty="0"/>
        </a:p>
      </dgm:t>
    </dgm:pt>
    <dgm:pt modelId="{9EDAA0B0-A898-476C-A839-93D3E9E21029}" type="parTrans" cxnId="{B60938E8-317D-4A4D-B815-1ACB0B6735B3}">
      <dgm:prSet>
        <dgm:style>
          <a:lnRef idx="0">
            <a:schemeClr val="accent5"/>
          </a:lnRef>
          <a:fillRef idx="3">
            <a:schemeClr val="accent5"/>
          </a:fillRef>
          <a:effectRef idx="3">
            <a:schemeClr val="accent5"/>
          </a:effectRef>
          <a:fontRef idx="minor">
            <a:schemeClr val="lt1"/>
          </a:fontRef>
        </dgm:style>
      </dgm:prSet>
      <dgm:spPr/>
      <dgm:t>
        <a:bodyPr/>
        <a:lstStyle/>
        <a:p>
          <a:endParaRPr lang="fr-FR"/>
        </a:p>
      </dgm:t>
    </dgm:pt>
    <dgm:pt modelId="{11EC3D44-01A4-4D75-B307-4852849E8892}" type="sibTrans" cxnId="{B60938E8-317D-4A4D-B815-1ACB0B6735B3}">
      <dgm:prSet/>
      <dgm:spPr/>
      <dgm:t>
        <a:bodyPr/>
        <a:lstStyle/>
        <a:p>
          <a:endParaRPr lang="fr-FR"/>
        </a:p>
      </dgm:t>
    </dgm:pt>
    <dgm:pt modelId="{9FA66E3C-7D42-4B5C-9D89-1AC59A00A296}">
      <dgm:prSet phldrT="[Texte]"/>
      <dgm:spPr/>
      <dgm:t>
        <a:bodyPr/>
        <a:lstStyle/>
        <a:p>
          <a:r>
            <a:rPr lang="fr-FR" dirty="0" smtClean="0"/>
            <a:t>Union</a:t>
          </a:r>
        </a:p>
        <a:p>
          <a:r>
            <a:rPr lang="fr-FR" dirty="0" smtClean="0"/>
            <a:t>(3)</a:t>
          </a:r>
          <a:endParaRPr lang="fr-FR" dirty="0"/>
        </a:p>
      </dgm:t>
    </dgm:pt>
    <dgm:pt modelId="{3ABF58D5-0D44-4B33-9796-D7255FB3ACFB}" type="parTrans" cxnId="{87DB3E01-8F90-4874-A000-9C8F22705C77}">
      <dgm:prSet/>
      <dgm:spPr/>
      <dgm:t>
        <a:bodyPr/>
        <a:lstStyle/>
        <a:p>
          <a:endParaRPr lang="fr-FR"/>
        </a:p>
      </dgm:t>
    </dgm:pt>
    <dgm:pt modelId="{068D3C6E-EFE9-4C00-B41F-09CA990853AB}" type="sibTrans" cxnId="{87DB3E01-8F90-4874-A000-9C8F22705C77}">
      <dgm:prSet/>
      <dgm:spPr/>
      <dgm:t>
        <a:bodyPr/>
        <a:lstStyle/>
        <a:p>
          <a:endParaRPr lang="fr-FR"/>
        </a:p>
      </dgm:t>
    </dgm:pt>
    <dgm:pt modelId="{841521A2-856F-42BF-9C74-D01DF09F1CA3}">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Sujet</a:t>
          </a:r>
          <a:endParaRPr lang="fr-FR" dirty="0"/>
        </a:p>
      </dgm:t>
    </dgm:pt>
    <dgm:pt modelId="{E5E93C25-E5EF-49E0-9206-17857FE29A27}" type="parTrans" cxnId="{EE331A72-146A-407D-AE8A-531DABAC4CCA}">
      <dgm:prSet/>
      <dgm:spPr/>
      <dgm:t>
        <a:bodyPr/>
        <a:lstStyle/>
        <a:p>
          <a:endParaRPr lang="fr-FR"/>
        </a:p>
      </dgm:t>
    </dgm:pt>
    <dgm:pt modelId="{A7199484-08A8-4920-BE34-BDE337B45BF9}" type="sibTrans" cxnId="{EE331A72-146A-407D-AE8A-531DABAC4CCA}">
      <dgm:prSet/>
      <dgm:spPr/>
      <dgm:t>
        <a:bodyPr/>
        <a:lstStyle/>
        <a:p>
          <a:endParaRPr lang="fr-FR"/>
        </a:p>
      </dgm:t>
    </dgm:pt>
    <dgm:pt modelId="{DB755E31-00CB-4D26-AF4E-47FF89B8C64B}">
      <dgm:prSet/>
      <dgm:spPr/>
      <dgm:t>
        <a:bodyPr/>
        <a:lstStyle/>
        <a:p>
          <a:endParaRPr lang="fr-FR"/>
        </a:p>
      </dgm:t>
    </dgm:pt>
    <dgm:pt modelId="{A5B41CB4-2676-48F2-912A-BB5C843830B0}" type="parTrans" cxnId="{87A42B32-042C-42AD-B0A2-CF33FAABBCB7}">
      <dgm:prSet/>
      <dgm:spPr/>
      <dgm:t>
        <a:bodyPr/>
        <a:lstStyle/>
        <a:p>
          <a:endParaRPr lang="fr-FR"/>
        </a:p>
      </dgm:t>
    </dgm:pt>
    <dgm:pt modelId="{1F11C69E-12D0-4D2F-82BF-4618DC59E659}" type="sibTrans" cxnId="{87A42B32-042C-42AD-B0A2-CF33FAABBCB7}">
      <dgm:prSet/>
      <dgm:spPr/>
      <dgm:t>
        <a:bodyPr/>
        <a:lstStyle/>
        <a:p>
          <a:endParaRPr lang="fr-FR"/>
        </a:p>
      </dgm:t>
    </dgm:pt>
    <dgm:pt modelId="{8A41F1AF-0B34-40BD-8079-A7F25E099694}" type="pres">
      <dgm:prSet presAssocID="{A3C62431-7661-402E-BBB6-3BE8457D279A}" presName="Name0" presStyleCnt="0">
        <dgm:presLayoutVars>
          <dgm:chMax val="1"/>
          <dgm:dir/>
          <dgm:animLvl val="ctr"/>
          <dgm:resizeHandles val="exact"/>
        </dgm:presLayoutVars>
      </dgm:prSet>
      <dgm:spPr/>
      <dgm:t>
        <a:bodyPr/>
        <a:lstStyle/>
        <a:p>
          <a:endParaRPr lang="fr-FR"/>
        </a:p>
      </dgm:t>
    </dgm:pt>
    <dgm:pt modelId="{7F343E0E-EDE8-4F34-A007-E416A9473F23}" type="pres">
      <dgm:prSet presAssocID="{A44E4CB2-6692-4634-A6DB-7F5EAC41489D}" presName="centerShape" presStyleLbl="node0" presStyleIdx="0" presStyleCnt="1" custScaleX="78543" custScaleY="82669"/>
      <dgm:spPr/>
      <dgm:t>
        <a:bodyPr/>
        <a:lstStyle/>
        <a:p>
          <a:endParaRPr lang="fr-FR"/>
        </a:p>
      </dgm:t>
    </dgm:pt>
    <dgm:pt modelId="{9E4EE251-AB53-4225-82C4-765A9DD608CF}" type="pres">
      <dgm:prSet presAssocID="{632CE11B-897E-4265-A95F-F5EB2572F647}" presName="parTrans" presStyleLbl="sibTrans2D1" presStyleIdx="0" presStyleCnt="4"/>
      <dgm:spPr/>
      <dgm:t>
        <a:bodyPr/>
        <a:lstStyle/>
        <a:p>
          <a:endParaRPr lang="fr-FR"/>
        </a:p>
      </dgm:t>
    </dgm:pt>
    <dgm:pt modelId="{D25600DF-C1ED-4E1C-82EE-FE3F2D5DC667}" type="pres">
      <dgm:prSet presAssocID="{632CE11B-897E-4265-A95F-F5EB2572F647}" presName="connectorText" presStyleLbl="sibTrans2D1" presStyleIdx="0" presStyleCnt="4"/>
      <dgm:spPr/>
      <dgm:t>
        <a:bodyPr/>
        <a:lstStyle/>
        <a:p>
          <a:endParaRPr lang="fr-FR"/>
        </a:p>
      </dgm:t>
    </dgm:pt>
    <dgm:pt modelId="{CA5B6248-7ED3-469A-B332-9EFC55EB7EE9}" type="pres">
      <dgm:prSet presAssocID="{D7BA82C1-1EED-4484-9935-939CCF09CF96}" presName="node" presStyleLbl="node1" presStyleIdx="0" presStyleCnt="4">
        <dgm:presLayoutVars>
          <dgm:bulletEnabled val="1"/>
        </dgm:presLayoutVars>
      </dgm:prSet>
      <dgm:spPr/>
      <dgm:t>
        <a:bodyPr/>
        <a:lstStyle/>
        <a:p>
          <a:endParaRPr lang="fr-FR"/>
        </a:p>
      </dgm:t>
    </dgm:pt>
    <dgm:pt modelId="{E75A78EE-6CDC-47A5-9E88-9EF35319A903}" type="pres">
      <dgm:prSet presAssocID="{9EDAA0B0-A898-476C-A839-93D3E9E21029}" presName="parTrans" presStyleLbl="sibTrans2D1" presStyleIdx="1" presStyleCnt="4" custAng="10800000" custScaleX="212445"/>
      <dgm:spPr/>
      <dgm:t>
        <a:bodyPr/>
        <a:lstStyle/>
        <a:p>
          <a:endParaRPr lang="fr-FR"/>
        </a:p>
      </dgm:t>
    </dgm:pt>
    <dgm:pt modelId="{956A36B1-D9D4-40AE-A861-B5924F4B657B}" type="pres">
      <dgm:prSet presAssocID="{9EDAA0B0-A898-476C-A839-93D3E9E21029}" presName="connectorText" presStyleLbl="sibTrans2D1" presStyleIdx="1" presStyleCnt="4"/>
      <dgm:spPr/>
      <dgm:t>
        <a:bodyPr/>
        <a:lstStyle/>
        <a:p>
          <a:endParaRPr lang="fr-FR"/>
        </a:p>
      </dgm:t>
    </dgm:pt>
    <dgm:pt modelId="{A3384BC1-E80F-4AB9-B8BC-3F06D725F3A2}" type="pres">
      <dgm:prSet presAssocID="{BCE78C54-6C96-41B3-B9B7-C53122D704FF}" presName="node" presStyleLbl="node1" presStyleIdx="1" presStyleCnt="4">
        <dgm:presLayoutVars>
          <dgm:bulletEnabled val="1"/>
        </dgm:presLayoutVars>
      </dgm:prSet>
      <dgm:spPr/>
      <dgm:t>
        <a:bodyPr/>
        <a:lstStyle/>
        <a:p>
          <a:endParaRPr lang="fr-FR"/>
        </a:p>
      </dgm:t>
    </dgm:pt>
    <dgm:pt modelId="{3646D532-E97E-4B45-85E7-E25EC6F3BC54}" type="pres">
      <dgm:prSet presAssocID="{3ABF58D5-0D44-4B33-9796-D7255FB3ACFB}" presName="parTrans" presStyleLbl="sibTrans2D1" presStyleIdx="2" presStyleCnt="4"/>
      <dgm:spPr/>
      <dgm:t>
        <a:bodyPr/>
        <a:lstStyle/>
        <a:p>
          <a:endParaRPr lang="fr-FR"/>
        </a:p>
      </dgm:t>
    </dgm:pt>
    <dgm:pt modelId="{B32FAB24-BD15-42E7-B403-31ECF93B6A3D}" type="pres">
      <dgm:prSet presAssocID="{3ABF58D5-0D44-4B33-9796-D7255FB3ACFB}" presName="connectorText" presStyleLbl="sibTrans2D1" presStyleIdx="2" presStyleCnt="4"/>
      <dgm:spPr/>
      <dgm:t>
        <a:bodyPr/>
        <a:lstStyle/>
        <a:p>
          <a:endParaRPr lang="fr-FR"/>
        </a:p>
      </dgm:t>
    </dgm:pt>
    <dgm:pt modelId="{3E18624F-457A-474B-A868-B07BF59F5E98}" type="pres">
      <dgm:prSet presAssocID="{9FA66E3C-7D42-4B5C-9D89-1AC59A00A296}" presName="node" presStyleLbl="node1" presStyleIdx="2" presStyleCnt="4">
        <dgm:presLayoutVars>
          <dgm:bulletEnabled val="1"/>
        </dgm:presLayoutVars>
      </dgm:prSet>
      <dgm:spPr/>
      <dgm:t>
        <a:bodyPr/>
        <a:lstStyle/>
        <a:p>
          <a:endParaRPr lang="fr-FR"/>
        </a:p>
      </dgm:t>
    </dgm:pt>
    <dgm:pt modelId="{7B53C304-ED40-45AF-AFB3-8EB383C27F14}" type="pres">
      <dgm:prSet presAssocID="{E5E93C25-E5EF-49E0-9206-17857FE29A27}" presName="parTrans" presStyleLbl="sibTrans2D1" presStyleIdx="3" presStyleCnt="4" custAng="10800000" custScaleX="212446"/>
      <dgm:spPr/>
      <dgm:t>
        <a:bodyPr/>
        <a:lstStyle/>
        <a:p>
          <a:endParaRPr lang="fr-FR"/>
        </a:p>
      </dgm:t>
    </dgm:pt>
    <dgm:pt modelId="{D1C0E48B-0D54-4ABB-9C95-4D2359BE6491}" type="pres">
      <dgm:prSet presAssocID="{E5E93C25-E5EF-49E0-9206-17857FE29A27}" presName="connectorText" presStyleLbl="sibTrans2D1" presStyleIdx="3" presStyleCnt="4"/>
      <dgm:spPr/>
      <dgm:t>
        <a:bodyPr/>
        <a:lstStyle/>
        <a:p>
          <a:endParaRPr lang="fr-FR"/>
        </a:p>
      </dgm:t>
    </dgm:pt>
    <dgm:pt modelId="{2407A892-6F30-43FC-82B6-9538D45E3ED1}" type="pres">
      <dgm:prSet presAssocID="{841521A2-856F-42BF-9C74-D01DF09F1CA3}" presName="node" presStyleLbl="node1" presStyleIdx="3" presStyleCnt="4">
        <dgm:presLayoutVars>
          <dgm:bulletEnabled val="1"/>
        </dgm:presLayoutVars>
      </dgm:prSet>
      <dgm:spPr/>
      <dgm:t>
        <a:bodyPr/>
        <a:lstStyle/>
        <a:p>
          <a:endParaRPr lang="fr-FR"/>
        </a:p>
      </dgm:t>
    </dgm:pt>
  </dgm:ptLst>
  <dgm:cxnLst>
    <dgm:cxn modelId="{6D72A40F-5C64-4C81-ABE3-0D58D334C2D6}" type="presOf" srcId="{E5E93C25-E5EF-49E0-9206-17857FE29A27}" destId="{D1C0E48B-0D54-4ABB-9C95-4D2359BE6491}" srcOrd="1" destOrd="0" presId="urn:microsoft.com/office/officeart/2005/8/layout/radial5"/>
    <dgm:cxn modelId="{B5D6F389-669A-4613-AE6E-163983F17D9B}" type="presOf" srcId="{D7BA82C1-1EED-4484-9935-939CCF09CF96}" destId="{CA5B6248-7ED3-469A-B332-9EFC55EB7EE9}" srcOrd="0" destOrd="0" presId="urn:microsoft.com/office/officeart/2005/8/layout/radial5"/>
    <dgm:cxn modelId="{2ABA11C0-E2E9-4524-B1B5-0B2BFBB20AF5}" type="presOf" srcId="{E5E93C25-E5EF-49E0-9206-17857FE29A27}" destId="{7B53C304-ED40-45AF-AFB3-8EB383C27F14}" srcOrd="0" destOrd="0" presId="urn:microsoft.com/office/officeart/2005/8/layout/radial5"/>
    <dgm:cxn modelId="{77903D20-4426-46B7-A979-E4706EAFFAE8}" type="presOf" srcId="{632CE11B-897E-4265-A95F-F5EB2572F647}" destId="{D25600DF-C1ED-4E1C-82EE-FE3F2D5DC667}" srcOrd="1" destOrd="0" presId="urn:microsoft.com/office/officeart/2005/8/layout/radial5"/>
    <dgm:cxn modelId="{12B67B67-9327-43B5-93C4-C5BBC4F55C71}" type="presOf" srcId="{A3C62431-7661-402E-BBB6-3BE8457D279A}" destId="{8A41F1AF-0B34-40BD-8079-A7F25E099694}" srcOrd="0" destOrd="0" presId="urn:microsoft.com/office/officeart/2005/8/layout/radial5"/>
    <dgm:cxn modelId="{87A42B32-042C-42AD-B0A2-CF33FAABBCB7}" srcId="{A3C62431-7661-402E-BBB6-3BE8457D279A}" destId="{DB755E31-00CB-4D26-AF4E-47FF89B8C64B}" srcOrd="1" destOrd="0" parTransId="{A5B41CB4-2676-48F2-912A-BB5C843830B0}" sibTransId="{1F11C69E-12D0-4D2F-82BF-4618DC59E659}"/>
    <dgm:cxn modelId="{9F9D0D53-D2C6-4F4B-9DFA-CA5595BD9497}" srcId="{A44E4CB2-6692-4634-A6DB-7F5EAC41489D}" destId="{D7BA82C1-1EED-4484-9935-939CCF09CF96}" srcOrd="0" destOrd="0" parTransId="{632CE11B-897E-4265-A95F-F5EB2572F647}" sibTransId="{775FD1C9-BD5A-4899-8368-5D84F0AF01EF}"/>
    <dgm:cxn modelId="{87DB3E01-8F90-4874-A000-9C8F22705C77}" srcId="{A44E4CB2-6692-4634-A6DB-7F5EAC41489D}" destId="{9FA66E3C-7D42-4B5C-9D89-1AC59A00A296}" srcOrd="2" destOrd="0" parTransId="{3ABF58D5-0D44-4B33-9796-D7255FB3ACFB}" sibTransId="{068D3C6E-EFE9-4C00-B41F-09CA990853AB}"/>
    <dgm:cxn modelId="{CE6DF4A9-29EA-4EFF-8D3B-57555E3AAFE6}" type="presOf" srcId="{BCE78C54-6C96-41B3-B9B7-C53122D704FF}" destId="{A3384BC1-E80F-4AB9-B8BC-3F06D725F3A2}" srcOrd="0" destOrd="0" presId="urn:microsoft.com/office/officeart/2005/8/layout/radial5"/>
    <dgm:cxn modelId="{04DDB65B-963F-49B1-B367-E7BF3F2AABFD}" type="presOf" srcId="{632CE11B-897E-4265-A95F-F5EB2572F647}" destId="{9E4EE251-AB53-4225-82C4-765A9DD608CF}" srcOrd="0" destOrd="0" presId="urn:microsoft.com/office/officeart/2005/8/layout/radial5"/>
    <dgm:cxn modelId="{62826F7A-BF6D-44DE-AE65-E274FEDDAF1B}" type="presOf" srcId="{3ABF58D5-0D44-4B33-9796-D7255FB3ACFB}" destId="{B32FAB24-BD15-42E7-B403-31ECF93B6A3D}" srcOrd="1" destOrd="0" presId="urn:microsoft.com/office/officeart/2005/8/layout/radial5"/>
    <dgm:cxn modelId="{38A69596-4989-4DA9-A560-A8C035985D44}" srcId="{A3C62431-7661-402E-BBB6-3BE8457D279A}" destId="{A44E4CB2-6692-4634-A6DB-7F5EAC41489D}" srcOrd="0" destOrd="0" parTransId="{C772E428-C0D2-4D99-9A66-8EF7FE758E14}" sibTransId="{6729508D-2C73-4DE1-A891-DAA30A08D34B}"/>
    <dgm:cxn modelId="{95FD4F6A-E6DE-45A9-BA84-134AD019CBA3}" type="presOf" srcId="{841521A2-856F-42BF-9C74-D01DF09F1CA3}" destId="{2407A892-6F30-43FC-82B6-9538D45E3ED1}" srcOrd="0" destOrd="0" presId="urn:microsoft.com/office/officeart/2005/8/layout/radial5"/>
    <dgm:cxn modelId="{0BFF2952-A8CC-43BB-8E6C-31F9C33069CA}" type="presOf" srcId="{9EDAA0B0-A898-476C-A839-93D3E9E21029}" destId="{E75A78EE-6CDC-47A5-9E88-9EF35319A903}" srcOrd="0" destOrd="0" presId="urn:microsoft.com/office/officeart/2005/8/layout/radial5"/>
    <dgm:cxn modelId="{B354BC28-47D5-49FF-98CC-BA6078B085FE}" type="presOf" srcId="{3ABF58D5-0D44-4B33-9796-D7255FB3ACFB}" destId="{3646D532-E97E-4B45-85E7-E25EC6F3BC54}" srcOrd="0" destOrd="0" presId="urn:microsoft.com/office/officeart/2005/8/layout/radial5"/>
    <dgm:cxn modelId="{B60938E8-317D-4A4D-B815-1ACB0B6735B3}" srcId="{A44E4CB2-6692-4634-A6DB-7F5EAC41489D}" destId="{BCE78C54-6C96-41B3-B9B7-C53122D704FF}" srcOrd="1" destOrd="0" parTransId="{9EDAA0B0-A898-476C-A839-93D3E9E21029}" sibTransId="{11EC3D44-01A4-4D75-B307-4852849E8892}"/>
    <dgm:cxn modelId="{B01418CE-D665-46AD-A8D2-D7E333344510}" type="presOf" srcId="{9FA66E3C-7D42-4B5C-9D89-1AC59A00A296}" destId="{3E18624F-457A-474B-A868-B07BF59F5E98}" srcOrd="0" destOrd="0" presId="urn:microsoft.com/office/officeart/2005/8/layout/radial5"/>
    <dgm:cxn modelId="{B2A52A18-0BCD-4828-867A-D8CB872D37E6}" type="presOf" srcId="{9EDAA0B0-A898-476C-A839-93D3E9E21029}" destId="{956A36B1-D9D4-40AE-A861-B5924F4B657B}" srcOrd="1" destOrd="0" presId="urn:microsoft.com/office/officeart/2005/8/layout/radial5"/>
    <dgm:cxn modelId="{1EC11412-454E-4D08-A1DA-DAF8505167B8}" type="presOf" srcId="{A44E4CB2-6692-4634-A6DB-7F5EAC41489D}" destId="{7F343E0E-EDE8-4F34-A007-E416A9473F23}" srcOrd="0" destOrd="0" presId="urn:microsoft.com/office/officeart/2005/8/layout/radial5"/>
    <dgm:cxn modelId="{EE331A72-146A-407D-AE8A-531DABAC4CCA}" srcId="{A44E4CB2-6692-4634-A6DB-7F5EAC41489D}" destId="{841521A2-856F-42BF-9C74-D01DF09F1CA3}" srcOrd="3" destOrd="0" parTransId="{E5E93C25-E5EF-49E0-9206-17857FE29A27}" sibTransId="{A7199484-08A8-4920-BE34-BDE337B45BF9}"/>
    <dgm:cxn modelId="{20BC8A22-0050-49BB-AFC9-26A4639A1FCD}" type="presParOf" srcId="{8A41F1AF-0B34-40BD-8079-A7F25E099694}" destId="{7F343E0E-EDE8-4F34-A007-E416A9473F23}" srcOrd="0" destOrd="0" presId="urn:microsoft.com/office/officeart/2005/8/layout/radial5"/>
    <dgm:cxn modelId="{6B3523CC-1F68-4357-B76C-89D23E92FA5D}" type="presParOf" srcId="{8A41F1AF-0B34-40BD-8079-A7F25E099694}" destId="{9E4EE251-AB53-4225-82C4-765A9DD608CF}" srcOrd="1" destOrd="0" presId="urn:microsoft.com/office/officeart/2005/8/layout/radial5"/>
    <dgm:cxn modelId="{7216FAD7-AF61-4C9A-9E2D-511BD1A310C9}" type="presParOf" srcId="{9E4EE251-AB53-4225-82C4-765A9DD608CF}" destId="{D25600DF-C1ED-4E1C-82EE-FE3F2D5DC667}" srcOrd="0" destOrd="0" presId="urn:microsoft.com/office/officeart/2005/8/layout/radial5"/>
    <dgm:cxn modelId="{5286ADF6-0A0B-45FC-8732-E10F51767E40}" type="presParOf" srcId="{8A41F1AF-0B34-40BD-8079-A7F25E099694}" destId="{CA5B6248-7ED3-469A-B332-9EFC55EB7EE9}" srcOrd="2" destOrd="0" presId="urn:microsoft.com/office/officeart/2005/8/layout/radial5"/>
    <dgm:cxn modelId="{C35C2068-F606-4DAB-85D9-F37251EC31F6}" type="presParOf" srcId="{8A41F1AF-0B34-40BD-8079-A7F25E099694}" destId="{E75A78EE-6CDC-47A5-9E88-9EF35319A903}" srcOrd="3" destOrd="0" presId="urn:microsoft.com/office/officeart/2005/8/layout/radial5"/>
    <dgm:cxn modelId="{249007A0-9323-41C5-A1A6-EA13EEC501F1}" type="presParOf" srcId="{E75A78EE-6CDC-47A5-9E88-9EF35319A903}" destId="{956A36B1-D9D4-40AE-A861-B5924F4B657B}" srcOrd="0" destOrd="0" presId="urn:microsoft.com/office/officeart/2005/8/layout/radial5"/>
    <dgm:cxn modelId="{93E43E78-3939-4398-AD0A-C22788BE9337}" type="presParOf" srcId="{8A41F1AF-0B34-40BD-8079-A7F25E099694}" destId="{A3384BC1-E80F-4AB9-B8BC-3F06D725F3A2}" srcOrd="4" destOrd="0" presId="urn:microsoft.com/office/officeart/2005/8/layout/radial5"/>
    <dgm:cxn modelId="{6C5DA2BF-8AEF-4DD2-AB33-74E544067523}" type="presParOf" srcId="{8A41F1AF-0B34-40BD-8079-A7F25E099694}" destId="{3646D532-E97E-4B45-85E7-E25EC6F3BC54}" srcOrd="5" destOrd="0" presId="urn:microsoft.com/office/officeart/2005/8/layout/radial5"/>
    <dgm:cxn modelId="{E4A9514C-E822-4AFD-BE78-C084FA48130B}" type="presParOf" srcId="{3646D532-E97E-4B45-85E7-E25EC6F3BC54}" destId="{B32FAB24-BD15-42E7-B403-31ECF93B6A3D}" srcOrd="0" destOrd="0" presId="urn:microsoft.com/office/officeart/2005/8/layout/radial5"/>
    <dgm:cxn modelId="{14D6F76D-580C-4E03-B5C1-5579CE188486}" type="presParOf" srcId="{8A41F1AF-0B34-40BD-8079-A7F25E099694}" destId="{3E18624F-457A-474B-A868-B07BF59F5E98}" srcOrd="6" destOrd="0" presId="urn:microsoft.com/office/officeart/2005/8/layout/radial5"/>
    <dgm:cxn modelId="{E5322197-C814-4C28-916D-DB36439E8D0E}" type="presParOf" srcId="{8A41F1AF-0B34-40BD-8079-A7F25E099694}" destId="{7B53C304-ED40-45AF-AFB3-8EB383C27F14}" srcOrd="7" destOrd="0" presId="urn:microsoft.com/office/officeart/2005/8/layout/radial5"/>
    <dgm:cxn modelId="{47F376EA-33EE-419E-88ED-0018AAFF0392}" type="presParOf" srcId="{7B53C304-ED40-45AF-AFB3-8EB383C27F14}" destId="{D1C0E48B-0D54-4ABB-9C95-4D2359BE6491}" srcOrd="0" destOrd="0" presId="urn:microsoft.com/office/officeart/2005/8/layout/radial5"/>
    <dgm:cxn modelId="{5CC4EFEE-8EB3-45CA-A633-B472115841AF}" type="presParOf" srcId="{8A41F1AF-0B34-40BD-8079-A7F25E099694}" destId="{2407A892-6F30-43FC-82B6-9538D45E3ED1}"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DEF2C4-98B6-4A2C-8DC1-6A389BB12238}" type="doc">
      <dgm:prSet loTypeId="urn:microsoft.com/office/officeart/2005/8/layout/radial5" loCatId="relationship" qsTypeId="urn:microsoft.com/office/officeart/2005/8/quickstyle/simple5" qsCatId="simple" csTypeId="urn:microsoft.com/office/officeart/2005/8/colors/colorful3" csCatId="colorful" phldr="1"/>
      <dgm:spPr/>
      <dgm:t>
        <a:bodyPr/>
        <a:lstStyle/>
        <a:p>
          <a:endParaRPr lang="fr-FR"/>
        </a:p>
      </dgm:t>
    </dgm:pt>
    <dgm:pt modelId="{5452ABD8-E1B5-4978-BAF6-149A7BE5DB37}">
      <dgm:prSet phldrT="[Texte]"/>
      <dgm:spPr/>
      <dgm:t>
        <a:bodyPr/>
        <a:lstStyle/>
        <a:p>
          <a:r>
            <a:rPr lang="fr-FR" dirty="0" smtClean="0"/>
            <a:t>division</a:t>
          </a:r>
          <a:endParaRPr lang="fr-FR" dirty="0"/>
        </a:p>
      </dgm:t>
    </dgm:pt>
    <dgm:pt modelId="{ADC12A37-E323-4B69-90DB-7BCC83C1E440}" type="parTrans" cxnId="{EF345DCD-433B-4D82-AF1F-960CE893DEB4}">
      <dgm:prSet/>
      <dgm:spPr/>
      <dgm:t>
        <a:bodyPr/>
        <a:lstStyle/>
        <a:p>
          <a:endParaRPr lang="fr-FR"/>
        </a:p>
      </dgm:t>
    </dgm:pt>
    <dgm:pt modelId="{AD1BC3B8-A888-4247-8DAD-157F76FCB2E0}" type="sibTrans" cxnId="{EF345DCD-433B-4D82-AF1F-960CE893DEB4}">
      <dgm:prSet/>
      <dgm:spPr/>
      <dgm:t>
        <a:bodyPr/>
        <a:lstStyle/>
        <a:p>
          <a:endParaRPr lang="fr-FR"/>
        </a:p>
      </dgm:t>
    </dgm:pt>
    <dgm:pt modelId="{54117140-9526-4077-956C-50AC88A8CCED}">
      <dgm:prSet phldrT="[Texte]"/>
      <dgm:spPr/>
      <dgm:t>
        <a:bodyPr/>
        <a:lstStyle/>
        <a:p>
          <a:r>
            <a:rPr lang="fr-FR" dirty="0" smtClean="0"/>
            <a:t>origine</a:t>
          </a:r>
          <a:endParaRPr lang="fr-FR" dirty="0"/>
        </a:p>
      </dgm:t>
    </dgm:pt>
    <dgm:pt modelId="{B79879FC-535A-41E0-9AC6-E9E3A02C5FE5}" type="parTrans" cxnId="{70DE2A16-404C-4EC6-B792-FA76C16F4502}">
      <dgm:prSet/>
      <dgm:spPr/>
      <dgm:t>
        <a:bodyPr/>
        <a:lstStyle/>
        <a:p>
          <a:endParaRPr lang="fr-FR"/>
        </a:p>
      </dgm:t>
    </dgm:pt>
    <dgm:pt modelId="{AC27686D-2339-426F-8A28-D73ED8C7DE71}" type="sibTrans" cxnId="{70DE2A16-404C-4EC6-B792-FA76C16F4502}">
      <dgm:prSet/>
      <dgm:spPr/>
      <dgm:t>
        <a:bodyPr/>
        <a:lstStyle/>
        <a:p>
          <a:endParaRPr lang="fr-FR"/>
        </a:p>
      </dgm:t>
    </dgm:pt>
    <dgm:pt modelId="{E8031DEF-8229-45A5-A484-1C0BD2933822}">
      <dgm:prSet phldrT="[Texte]"/>
      <dgm:spPr/>
      <dgm:t>
        <a:bodyPr/>
        <a:lstStyle/>
        <a:p>
          <a:r>
            <a:rPr lang="fr-FR" dirty="0" smtClean="0"/>
            <a:t>objet</a:t>
          </a:r>
          <a:endParaRPr lang="fr-FR" dirty="0"/>
        </a:p>
      </dgm:t>
    </dgm:pt>
    <dgm:pt modelId="{BB18AF46-65E3-4E30-93E1-D28CD28AB1D3}" type="parTrans" cxnId="{D60D7B7C-ACE6-4F1B-836A-F5FB74DDBA56}">
      <dgm:prSet/>
      <dgm:spPr/>
      <dgm:t>
        <a:bodyPr/>
        <a:lstStyle/>
        <a:p>
          <a:endParaRPr lang="fr-FR"/>
        </a:p>
      </dgm:t>
    </dgm:pt>
    <dgm:pt modelId="{4FA69C9D-6C9E-4387-A532-A053AC1205F6}" type="sibTrans" cxnId="{D60D7B7C-ACE6-4F1B-836A-F5FB74DDBA56}">
      <dgm:prSet/>
      <dgm:spPr/>
      <dgm:t>
        <a:bodyPr/>
        <a:lstStyle/>
        <a:p>
          <a:endParaRPr lang="fr-FR"/>
        </a:p>
      </dgm:t>
    </dgm:pt>
    <dgm:pt modelId="{8C93E54B-268A-4905-BD73-F86A94E4BD5E}">
      <dgm:prSet phldrT="[Texte]"/>
      <dgm:spPr/>
      <dgm:t>
        <a:bodyPr/>
        <a:lstStyle/>
        <a:p>
          <a:r>
            <a:rPr lang="fr-FR" dirty="0" smtClean="0"/>
            <a:t>union</a:t>
          </a:r>
          <a:endParaRPr lang="fr-FR" dirty="0"/>
        </a:p>
      </dgm:t>
    </dgm:pt>
    <dgm:pt modelId="{B89345D0-6378-42E1-BC03-0DCF08D0B9F8}" type="parTrans" cxnId="{526E4A13-B9E3-42DD-9C34-D76650669632}">
      <dgm:prSet/>
      <dgm:spPr/>
      <dgm:t>
        <a:bodyPr/>
        <a:lstStyle/>
        <a:p>
          <a:endParaRPr lang="fr-FR"/>
        </a:p>
      </dgm:t>
    </dgm:pt>
    <dgm:pt modelId="{BEAE4F8A-0B9C-4194-9FC0-AE2DA42DF1C0}" type="sibTrans" cxnId="{526E4A13-B9E3-42DD-9C34-D76650669632}">
      <dgm:prSet/>
      <dgm:spPr/>
      <dgm:t>
        <a:bodyPr/>
        <a:lstStyle/>
        <a:p>
          <a:endParaRPr lang="fr-FR"/>
        </a:p>
      </dgm:t>
    </dgm:pt>
    <dgm:pt modelId="{34D243C9-39E4-4369-A934-E8106C6057D3}">
      <dgm:prSet phldrT="[Texte]"/>
      <dgm:spPr/>
      <dgm:t>
        <a:bodyPr/>
        <a:lstStyle/>
        <a:p>
          <a:r>
            <a:rPr lang="fr-FR" dirty="0" smtClean="0"/>
            <a:t>sujet</a:t>
          </a:r>
          <a:endParaRPr lang="fr-FR" dirty="0"/>
        </a:p>
      </dgm:t>
    </dgm:pt>
    <dgm:pt modelId="{405E59FF-1CAA-4C38-9DB5-9AE305C0B18D}" type="parTrans" cxnId="{0ED18D62-018D-4BE4-9227-1A5A15683FCF}">
      <dgm:prSet/>
      <dgm:spPr/>
      <dgm:t>
        <a:bodyPr/>
        <a:lstStyle/>
        <a:p>
          <a:endParaRPr lang="fr-FR"/>
        </a:p>
      </dgm:t>
    </dgm:pt>
    <dgm:pt modelId="{D35FF88A-83B5-4726-A227-6A62FEA95048}" type="sibTrans" cxnId="{0ED18D62-018D-4BE4-9227-1A5A15683FCF}">
      <dgm:prSet/>
      <dgm:spPr/>
      <dgm:t>
        <a:bodyPr/>
        <a:lstStyle/>
        <a:p>
          <a:endParaRPr lang="fr-FR"/>
        </a:p>
      </dgm:t>
    </dgm:pt>
    <dgm:pt modelId="{FC1CFD64-5907-461B-96CD-0FBDFFD44544}" type="pres">
      <dgm:prSet presAssocID="{D5DEF2C4-98B6-4A2C-8DC1-6A389BB12238}" presName="Name0" presStyleCnt="0">
        <dgm:presLayoutVars>
          <dgm:chMax val="1"/>
          <dgm:dir/>
          <dgm:animLvl val="ctr"/>
          <dgm:resizeHandles val="exact"/>
        </dgm:presLayoutVars>
      </dgm:prSet>
      <dgm:spPr/>
      <dgm:t>
        <a:bodyPr/>
        <a:lstStyle/>
        <a:p>
          <a:endParaRPr lang="fr-FR"/>
        </a:p>
      </dgm:t>
    </dgm:pt>
    <dgm:pt modelId="{C9E90DBD-83A5-4BF9-A8CE-4ED4CE717116}" type="pres">
      <dgm:prSet presAssocID="{5452ABD8-E1B5-4978-BAF6-149A7BE5DB37}" presName="centerShape" presStyleLbl="node0" presStyleIdx="0" presStyleCnt="1"/>
      <dgm:spPr/>
      <dgm:t>
        <a:bodyPr/>
        <a:lstStyle/>
        <a:p>
          <a:endParaRPr lang="fr-FR"/>
        </a:p>
      </dgm:t>
    </dgm:pt>
    <dgm:pt modelId="{AE6B1B7D-1ADF-4245-B8E8-9E8BD1C83CF9}" type="pres">
      <dgm:prSet presAssocID="{B79879FC-535A-41E0-9AC6-E9E3A02C5FE5}" presName="parTrans" presStyleLbl="sibTrans2D1" presStyleIdx="0" presStyleCnt="4"/>
      <dgm:spPr/>
      <dgm:t>
        <a:bodyPr/>
        <a:lstStyle/>
        <a:p>
          <a:endParaRPr lang="fr-FR"/>
        </a:p>
      </dgm:t>
    </dgm:pt>
    <dgm:pt modelId="{F67971C3-57C3-4C4B-9A65-B091775CC2E1}" type="pres">
      <dgm:prSet presAssocID="{B79879FC-535A-41E0-9AC6-E9E3A02C5FE5}" presName="connectorText" presStyleLbl="sibTrans2D1" presStyleIdx="0" presStyleCnt="4"/>
      <dgm:spPr/>
      <dgm:t>
        <a:bodyPr/>
        <a:lstStyle/>
        <a:p>
          <a:endParaRPr lang="fr-FR"/>
        </a:p>
      </dgm:t>
    </dgm:pt>
    <dgm:pt modelId="{DE5FBD9B-6560-4DF6-B5C6-F901033465C9}" type="pres">
      <dgm:prSet presAssocID="{54117140-9526-4077-956C-50AC88A8CCED}" presName="node" presStyleLbl="node1" presStyleIdx="0" presStyleCnt="4">
        <dgm:presLayoutVars>
          <dgm:bulletEnabled val="1"/>
        </dgm:presLayoutVars>
      </dgm:prSet>
      <dgm:spPr/>
      <dgm:t>
        <a:bodyPr/>
        <a:lstStyle/>
        <a:p>
          <a:endParaRPr lang="fr-FR"/>
        </a:p>
      </dgm:t>
    </dgm:pt>
    <dgm:pt modelId="{58588BFC-1B08-40E3-B6E0-E4F5E096C6C8}" type="pres">
      <dgm:prSet presAssocID="{BB18AF46-65E3-4E30-93E1-D28CD28AB1D3}" presName="parTrans" presStyleLbl="sibTrans2D1" presStyleIdx="1" presStyleCnt="4"/>
      <dgm:spPr/>
      <dgm:t>
        <a:bodyPr/>
        <a:lstStyle/>
        <a:p>
          <a:endParaRPr lang="fr-FR"/>
        </a:p>
      </dgm:t>
    </dgm:pt>
    <dgm:pt modelId="{11BDC965-6632-4493-9680-946A209CFAAA}" type="pres">
      <dgm:prSet presAssocID="{BB18AF46-65E3-4E30-93E1-D28CD28AB1D3}" presName="connectorText" presStyleLbl="sibTrans2D1" presStyleIdx="1" presStyleCnt="4"/>
      <dgm:spPr/>
      <dgm:t>
        <a:bodyPr/>
        <a:lstStyle/>
        <a:p>
          <a:endParaRPr lang="fr-FR"/>
        </a:p>
      </dgm:t>
    </dgm:pt>
    <dgm:pt modelId="{7EBE9412-B7A9-4C6F-839E-5B0D755A086B}" type="pres">
      <dgm:prSet presAssocID="{E8031DEF-8229-45A5-A484-1C0BD2933822}" presName="node" presStyleLbl="node1" presStyleIdx="1" presStyleCnt="4">
        <dgm:presLayoutVars>
          <dgm:bulletEnabled val="1"/>
        </dgm:presLayoutVars>
      </dgm:prSet>
      <dgm:spPr/>
      <dgm:t>
        <a:bodyPr/>
        <a:lstStyle/>
        <a:p>
          <a:endParaRPr lang="fr-FR"/>
        </a:p>
      </dgm:t>
    </dgm:pt>
    <dgm:pt modelId="{68DD98D5-2BD7-4046-A63D-49E23F65B942}" type="pres">
      <dgm:prSet presAssocID="{B89345D0-6378-42E1-BC03-0DCF08D0B9F8}" presName="parTrans" presStyleLbl="sibTrans2D1" presStyleIdx="2" presStyleCnt="4"/>
      <dgm:spPr/>
      <dgm:t>
        <a:bodyPr/>
        <a:lstStyle/>
        <a:p>
          <a:endParaRPr lang="fr-FR"/>
        </a:p>
      </dgm:t>
    </dgm:pt>
    <dgm:pt modelId="{9D41C071-DA03-4323-AF9B-84FDAF2707AC}" type="pres">
      <dgm:prSet presAssocID="{B89345D0-6378-42E1-BC03-0DCF08D0B9F8}" presName="connectorText" presStyleLbl="sibTrans2D1" presStyleIdx="2" presStyleCnt="4"/>
      <dgm:spPr/>
      <dgm:t>
        <a:bodyPr/>
        <a:lstStyle/>
        <a:p>
          <a:endParaRPr lang="fr-FR"/>
        </a:p>
      </dgm:t>
    </dgm:pt>
    <dgm:pt modelId="{0DAEDA39-96CC-4DBB-8B86-962DEF06CF35}" type="pres">
      <dgm:prSet presAssocID="{8C93E54B-268A-4905-BD73-F86A94E4BD5E}" presName="node" presStyleLbl="node1" presStyleIdx="2" presStyleCnt="4">
        <dgm:presLayoutVars>
          <dgm:bulletEnabled val="1"/>
        </dgm:presLayoutVars>
      </dgm:prSet>
      <dgm:spPr/>
      <dgm:t>
        <a:bodyPr/>
        <a:lstStyle/>
        <a:p>
          <a:endParaRPr lang="fr-FR"/>
        </a:p>
      </dgm:t>
    </dgm:pt>
    <dgm:pt modelId="{30D479A8-8CA6-464E-9046-E0C2ABD3A8F1}" type="pres">
      <dgm:prSet presAssocID="{405E59FF-1CAA-4C38-9DB5-9AE305C0B18D}" presName="parTrans" presStyleLbl="sibTrans2D1" presStyleIdx="3" presStyleCnt="4"/>
      <dgm:spPr/>
      <dgm:t>
        <a:bodyPr/>
        <a:lstStyle/>
        <a:p>
          <a:endParaRPr lang="fr-FR"/>
        </a:p>
      </dgm:t>
    </dgm:pt>
    <dgm:pt modelId="{E4E27D4B-863F-4971-BD8A-BAB0C8F3A99A}" type="pres">
      <dgm:prSet presAssocID="{405E59FF-1CAA-4C38-9DB5-9AE305C0B18D}" presName="connectorText" presStyleLbl="sibTrans2D1" presStyleIdx="3" presStyleCnt="4"/>
      <dgm:spPr/>
      <dgm:t>
        <a:bodyPr/>
        <a:lstStyle/>
        <a:p>
          <a:endParaRPr lang="fr-FR"/>
        </a:p>
      </dgm:t>
    </dgm:pt>
    <dgm:pt modelId="{8909CBE2-B7BD-4285-97E9-CD214E9DFA3F}" type="pres">
      <dgm:prSet presAssocID="{34D243C9-39E4-4369-A934-E8106C6057D3}" presName="node" presStyleLbl="node1" presStyleIdx="3" presStyleCnt="4">
        <dgm:presLayoutVars>
          <dgm:bulletEnabled val="1"/>
        </dgm:presLayoutVars>
      </dgm:prSet>
      <dgm:spPr/>
      <dgm:t>
        <a:bodyPr/>
        <a:lstStyle/>
        <a:p>
          <a:endParaRPr lang="fr-FR"/>
        </a:p>
      </dgm:t>
    </dgm:pt>
  </dgm:ptLst>
  <dgm:cxnLst>
    <dgm:cxn modelId="{1D0EB79F-9451-4139-894C-0C40C6913D7D}" type="presOf" srcId="{5452ABD8-E1B5-4978-BAF6-149A7BE5DB37}" destId="{C9E90DBD-83A5-4BF9-A8CE-4ED4CE717116}" srcOrd="0" destOrd="0" presId="urn:microsoft.com/office/officeart/2005/8/layout/radial5"/>
    <dgm:cxn modelId="{D437660F-0C42-403A-A2E3-07DE80799B95}" type="presOf" srcId="{E8031DEF-8229-45A5-A484-1C0BD2933822}" destId="{7EBE9412-B7A9-4C6F-839E-5B0D755A086B}" srcOrd="0" destOrd="0" presId="urn:microsoft.com/office/officeart/2005/8/layout/radial5"/>
    <dgm:cxn modelId="{F55591F6-E49A-4062-91F3-995681D4A732}" type="presOf" srcId="{D5DEF2C4-98B6-4A2C-8DC1-6A389BB12238}" destId="{FC1CFD64-5907-461B-96CD-0FBDFFD44544}" srcOrd="0" destOrd="0" presId="urn:microsoft.com/office/officeart/2005/8/layout/radial5"/>
    <dgm:cxn modelId="{A7DD5522-F765-4A26-8228-037723379D59}" type="presOf" srcId="{BB18AF46-65E3-4E30-93E1-D28CD28AB1D3}" destId="{11BDC965-6632-4493-9680-946A209CFAAA}" srcOrd="1" destOrd="0" presId="urn:microsoft.com/office/officeart/2005/8/layout/radial5"/>
    <dgm:cxn modelId="{2F702C74-4AF4-4FFC-93A7-638B86EA5C8E}" type="presOf" srcId="{8C93E54B-268A-4905-BD73-F86A94E4BD5E}" destId="{0DAEDA39-96CC-4DBB-8B86-962DEF06CF35}" srcOrd="0" destOrd="0" presId="urn:microsoft.com/office/officeart/2005/8/layout/radial5"/>
    <dgm:cxn modelId="{70DE2A16-404C-4EC6-B792-FA76C16F4502}" srcId="{5452ABD8-E1B5-4978-BAF6-149A7BE5DB37}" destId="{54117140-9526-4077-956C-50AC88A8CCED}" srcOrd="0" destOrd="0" parTransId="{B79879FC-535A-41E0-9AC6-E9E3A02C5FE5}" sibTransId="{AC27686D-2339-426F-8A28-D73ED8C7DE71}"/>
    <dgm:cxn modelId="{158B6B3D-AAC4-41E8-A78D-939C31FE588C}" type="presOf" srcId="{BB18AF46-65E3-4E30-93E1-D28CD28AB1D3}" destId="{58588BFC-1B08-40E3-B6E0-E4F5E096C6C8}" srcOrd="0" destOrd="0" presId="urn:microsoft.com/office/officeart/2005/8/layout/radial5"/>
    <dgm:cxn modelId="{58BFB9F5-DAEA-482A-8D4C-A856FB731C2E}" type="presOf" srcId="{34D243C9-39E4-4369-A934-E8106C6057D3}" destId="{8909CBE2-B7BD-4285-97E9-CD214E9DFA3F}" srcOrd="0" destOrd="0" presId="urn:microsoft.com/office/officeart/2005/8/layout/radial5"/>
    <dgm:cxn modelId="{1E5BEC1C-6439-4CCE-A751-43A9D2F3C194}" type="presOf" srcId="{54117140-9526-4077-956C-50AC88A8CCED}" destId="{DE5FBD9B-6560-4DF6-B5C6-F901033465C9}" srcOrd="0" destOrd="0" presId="urn:microsoft.com/office/officeart/2005/8/layout/radial5"/>
    <dgm:cxn modelId="{0ED18D62-018D-4BE4-9227-1A5A15683FCF}" srcId="{5452ABD8-E1B5-4978-BAF6-149A7BE5DB37}" destId="{34D243C9-39E4-4369-A934-E8106C6057D3}" srcOrd="3" destOrd="0" parTransId="{405E59FF-1CAA-4C38-9DB5-9AE305C0B18D}" sibTransId="{D35FF88A-83B5-4726-A227-6A62FEA95048}"/>
    <dgm:cxn modelId="{D60D7B7C-ACE6-4F1B-836A-F5FB74DDBA56}" srcId="{5452ABD8-E1B5-4978-BAF6-149A7BE5DB37}" destId="{E8031DEF-8229-45A5-A484-1C0BD2933822}" srcOrd="1" destOrd="0" parTransId="{BB18AF46-65E3-4E30-93E1-D28CD28AB1D3}" sibTransId="{4FA69C9D-6C9E-4387-A532-A053AC1205F6}"/>
    <dgm:cxn modelId="{4928DD79-15DA-46A4-B06E-1568FB7B8B30}" type="presOf" srcId="{B79879FC-535A-41E0-9AC6-E9E3A02C5FE5}" destId="{F67971C3-57C3-4C4B-9A65-B091775CC2E1}" srcOrd="1" destOrd="0" presId="urn:microsoft.com/office/officeart/2005/8/layout/radial5"/>
    <dgm:cxn modelId="{55206969-2DE9-40C6-A2D9-292DF396DB55}" type="presOf" srcId="{B79879FC-535A-41E0-9AC6-E9E3A02C5FE5}" destId="{AE6B1B7D-1ADF-4245-B8E8-9E8BD1C83CF9}" srcOrd="0" destOrd="0" presId="urn:microsoft.com/office/officeart/2005/8/layout/radial5"/>
    <dgm:cxn modelId="{624D8F97-9B5B-45C7-A97F-C007CDBF5188}" type="presOf" srcId="{405E59FF-1CAA-4C38-9DB5-9AE305C0B18D}" destId="{E4E27D4B-863F-4971-BD8A-BAB0C8F3A99A}" srcOrd="1" destOrd="0" presId="urn:microsoft.com/office/officeart/2005/8/layout/radial5"/>
    <dgm:cxn modelId="{EF345DCD-433B-4D82-AF1F-960CE893DEB4}" srcId="{D5DEF2C4-98B6-4A2C-8DC1-6A389BB12238}" destId="{5452ABD8-E1B5-4978-BAF6-149A7BE5DB37}" srcOrd="0" destOrd="0" parTransId="{ADC12A37-E323-4B69-90DB-7BCC83C1E440}" sibTransId="{AD1BC3B8-A888-4247-8DAD-157F76FCB2E0}"/>
    <dgm:cxn modelId="{2F18871E-E7E2-4F5A-BB7A-6E4AE35472E8}" type="presOf" srcId="{B89345D0-6378-42E1-BC03-0DCF08D0B9F8}" destId="{9D41C071-DA03-4323-AF9B-84FDAF2707AC}" srcOrd="1" destOrd="0" presId="urn:microsoft.com/office/officeart/2005/8/layout/radial5"/>
    <dgm:cxn modelId="{B67160CB-56DF-48CC-9EB7-91DE4F2C2F83}" type="presOf" srcId="{405E59FF-1CAA-4C38-9DB5-9AE305C0B18D}" destId="{30D479A8-8CA6-464E-9046-E0C2ABD3A8F1}" srcOrd="0" destOrd="0" presId="urn:microsoft.com/office/officeart/2005/8/layout/radial5"/>
    <dgm:cxn modelId="{806892FD-0253-44B4-BD91-E7AA2F49B333}" type="presOf" srcId="{B89345D0-6378-42E1-BC03-0DCF08D0B9F8}" destId="{68DD98D5-2BD7-4046-A63D-49E23F65B942}" srcOrd="0" destOrd="0" presId="urn:microsoft.com/office/officeart/2005/8/layout/radial5"/>
    <dgm:cxn modelId="{526E4A13-B9E3-42DD-9C34-D76650669632}" srcId="{5452ABD8-E1B5-4978-BAF6-149A7BE5DB37}" destId="{8C93E54B-268A-4905-BD73-F86A94E4BD5E}" srcOrd="2" destOrd="0" parTransId="{B89345D0-6378-42E1-BC03-0DCF08D0B9F8}" sibTransId="{BEAE4F8A-0B9C-4194-9FC0-AE2DA42DF1C0}"/>
    <dgm:cxn modelId="{A6AD6620-C391-4CF7-B395-2019D8CF000A}" type="presParOf" srcId="{FC1CFD64-5907-461B-96CD-0FBDFFD44544}" destId="{C9E90DBD-83A5-4BF9-A8CE-4ED4CE717116}" srcOrd="0" destOrd="0" presId="urn:microsoft.com/office/officeart/2005/8/layout/radial5"/>
    <dgm:cxn modelId="{E774D63F-5193-40C6-AB36-3126E5816C8A}" type="presParOf" srcId="{FC1CFD64-5907-461B-96CD-0FBDFFD44544}" destId="{AE6B1B7D-1ADF-4245-B8E8-9E8BD1C83CF9}" srcOrd="1" destOrd="0" presId="urn:microsoft.com/office/officeart/2005/8/layout/radial5"/>
    <dgm:cxn modelId="{B6C5801F-BDBF-4144-BD71-B125DEEEA195}" type="presParOf" srcId="{AE6B1B7D-1ADF-4245-B8E8-9E8BD1C83CF9}" destId="{F67971C3-57C3-4C4B-9A65-B091775CC2E1}" srcOrd="0" destOrd="0" presId="urn:microsoft.com/office/officeart/2005/8/layout/radial5"/>
    <dgm:cxn modelId="{687D4BB6-F90A-431C-895E-4361E059BE11}" type="presParOf" srcId="{FC1CFD64-5907-461B-96CD-0FBDFFD44544}" destId="{DE5FBD9B-6560-4DF6-B5C6-F901033465C9}" srcOrd="2" destOrd="0" presId="urn:microsoft.com/office/officeart/2005/8/layout/radial5"/>
    <dgm:cxn modelId="{832021A6-8C8F-4E86-9E17-8E97C7FC85EC}" type="presParOf" srcId="{FC1CFD64-5907-461B-96CD-0FBDFFD44544}" destId="{58588BFC-1B08-40E3-B6E0-E4F5E096C6C8}" srcOrd="3" destOrd="0" presId="urn:microsoft.com/office/officeart/2005/8/layout/radial5"/>
    <dgm:cxn modelId="{3211CF65-0187-47A3-A2F6-EC6571FF0CA7}" type="presParOf" srcId="{58588BFC-1B08-40E3-B6E0-E4F5E096C6C8}" destId="{11BDC965-6632-4493-9680-946A209CFAAA}" srcOrd="0" destOrd="0" presId="urn:microsoft.com/office/officeart/2005/8/layout/radial5"/>
    <dgm:cxn modelId="{154DD790-13A4-407C-A4AC-F1B670877580}" type="presParOf" srcId="{FC1CFD64-5907-461B-96CD-0FBDFFD44544}" destId="{7EBE9412-B7A9-4C6F-839E-5B0D755A086B}" srcOrd="4" destOrd="0" presId="urn:microsoft.com/office/officeart/2005/8/layout/radial5"/>
    <dgm:cxn modelId="{0FF3A17F-37D2-4383-BA77-CD1E236D7C2E}" type="presParOf" srcId="{FC1CFD64-5907-461B-96CD-0FBDFFD44544}" destId="{68DD98D5-2BD7-4046-A63D-49E23F65B942}" srcOrd="5" destOrd="0" presId="urn:microsoft.com/office/officeart/2005/8/layout/radial5"/>
    <dgm:cxn modelId="{07972512-5674-4269-B41B-20479767FCEE}" type="presParOf" srcId="{68DD98D5-2BD7-4046-A63D-49E23F65B942}" destId="{9D41C071-DA03-4323-AF9B-84FDAF2707AC}" srcOrd="0" destOrd="0" presId="urn:microsoft.com/office/officeart/2005/8/layout/radial5"/>
    <dgm:cxn modelId="{9CD2C273-C62C-44C4-B1E3-077C42CEA7D6}" type="presParOf" srcId="{FC1CFD64-5907-461B-96CD-0FBDFFD44544}" destId="{0DAEDA39-96CC-4DBB-8B86-962DEF06CF35}" srcOrd="6" destOrd="0" presId="urn:microsoft.com/office/officeart/2005/8/layout/radial5"/>
    <dgm:cxn modelId="{55BF7371-847B-401F-A623-73219B938C3A}" type="presParOf" srcId="{FC1CFD64-5907-461B-96CD-0FBDFFD44544}" destId="{30D479A8-8CA6-464E-9046-E0C2ABD3A8F1}" srcOrd="7" destOrd="0" presId="urn:microsoft.com/office/officeart/2005/8/layout/radial5"/>
    <dgm:cxn modelId="{F1C1D3AB-4618-4E40-9AC6-0129BF6D27ED}" type="presParOf" srcId="{30D479A8-8CA6-464E-9046-E0C2ABD3A8F1}" destId="{E4E27D4B-863F-4971-BD8A-BAB0C8F3A99A}" srcOrd="0" destOrd="0" presId="urn:microsoft.com/office/officeart/2005/8/layout/radial5"/>
    <dgm:cxn modelId="{75825329-9091-466A-893A-9B01418F896F}" type="presParOf" srcId="{FC1CFD64-5907-461B-96CD-0FBDFFD44544}" destId="{8909CBE2-B7BD-4285-97E9-CD214E9DFA3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DEF2C4-98B6-4A2C-8DC1-6A389BB12238}" type="doc">
      <dgm:prSet loTypeId="urn:microsoft.com/office/officeart/2005/8/layout/radial5" loCatId="relationship" qsTypeId="urn:microsoft.com/office/officeart/2005/8/quickstyle/simple5" qsCatId="simple" csTypeId="urn:microsoft.com/office/officeart/2005/8/colors/colorful3" csCatId="colorful" phldr="1"/>
      <dgm:spPr/>
      <dgm:t>
        <a:bodyPr/>
        <a:lstStyle/>
        <a:p>
          <a:endParaRPr lang="fr-FR"/>
        </a:p>
      </dgm:t>
    </dgm:pt>
    <dgm:pt modelId="{5452ABD8-E1B5-4978-BAF6-149A7BE5DB37}">
      <dgm:prSet phldrT="[Texte]"/>
      <dgm:spPr/>
      <dgm:t>
        <a:bodyPr/>
        <a:lstStyle/>
        <a:p>
          <a:r>
            <a:rPr lang="fr-FR" dirty="0" smtClean="0"/>
            <a:t>division</a:t>
          </a:r>
          <a:endParaRPr lang="fr-FR" dirty="0"/>
        </a:p>
      </dgm:t>
    </dgm:pt>
    <dgm:pt modelId="{ADC12A37-E323-4B69-90DB-7BCC83C1E440}" type="parTrans" cxnId="{EF345DCD-433B-4D82-AF1F-960CE893DEB4}">
      <dgm:prSet/>
      <dgm:spPr/>
      <dgm:t>
        <a:bodyPr/>
        <a:lstStyle/>
        <a:p>
          <a:endParaRPr lang="fr-FR"/>
        </a:p>
      </dgm:t>
    </dgm:pt>
    <dgm:pt modelId="{AD1BC3B8-A888-4247-8DAD-157F76FCB2E0}" type="sibTrans" cxnId="{EF345DCD-433B-4D82-AF1F-960CE893DEB4}">
      <dgm:prSet/>
      <dgm:spPr/>
      <dgm:t>
        <a:bodyPr/>
        <a:lstStyle/>
        <a:p>
          <a:endParaRPr lang="fr-FR"/>
        </a:p>
      </dgm:t>
    </dgm:pt>
    <dgm:pt modelId="{54117140-9526-4077-956C-50AC88A8CCED}">
      <dgm:prSet phldrT="[Texte]"/>
      <dgm:spPr/>
      <dgm:t>
        <a:bodyPr/>
        <a:lstStyle/>
        <a:p>
          <a:r>
            <a:rPr lang="fr-FR" dirty="0" smtClean="0">
              <a:latin typeface="+mj-lt"/>
            </a:rPr>
            <a:t>Amour Vrai</a:t>
          </a:r>
        </a:p>
        <a:p>
          <a:r>
            <a:rPr lang="fr-FR" dirty="0" smtClean="0">
              <a:latin typeface="+mj-lt"/>
            </a:rPr>
            <a:t>(altruisme)</a:t>
          </a:r>
          <a:endParaRPr lang="fr-FR" dirty="0">
            <a:latin typeface="+mj-lt"/>
          </a:endParaRPr>
        </a:p>
      </dgm:t>
    </dgm:pt>
    <dgm:pt modelId="{B79879FC-535A-41E0-9AC6-E9E3A02C5FE5}" type="parTrans" cxnId="{70DE2A16-404C-4EC6-B792-FA76C16F4502}">
      <dgm:prSet/>
      <dgm:spPr/>
      <dgm:t>
        <a:bodyPr/>
        <a:lstStyle/>
        <a:p>
          <a:endParaRPr lang="fr-FR"/>
        </a:p>
      </dgm:t>
    </dgm:pt>
    <dgm:pt modelId="{AC27686D-2339-426F-8A28-D73ED8C7DE71}" type="sibTrans" cxnId="{70DE2A16-404C-4EC6-B792-FA76C16F4502}">
      <dgm:prSet/>
      <dgm:spPr/>
      <dgm:t>
        <a:bodyPr/>
        <a:lstStyle/>
        <a:p>
          <a:endParaRPr lang="fr-FR"/>
        </a:p>
      </dgm:t>
    </dgm:pt>
    <dgm:pt modelId="{E8031DEF-8229-45A5-A484-1C0BD2933822}">
      <dgm:prSet phldrT="[Texte]"/>
      <dgm:spPr/>
      <dgm:t>
        <a:bodyPr/>
        <a:lstStyle/>
        <a:p>
          <a:r>
            <a:rPr lang="fr-FR" dirty="0" smtClean="0"/>
            <a:t>objet</a:t>
          </a:r>
          <a:endParaRPr lang="fr-FR" dirty="0"/>
        </a:p>
      </dgm:t>
    </dgm:pt>
    <dgm:pt modelId="{BB18AF46-65E3-4E30-93E1-D28CD28AB1D3}" type="parTrans" cxnId="{D60D7B7C-ACE6-4F1B-836A-F5FB74DDBA56}">
      <dgm:prSet/>
      <dgm:spPr/>
      <dgm:t>
        <a:bodyPr/>
        <a:lstStyle/>
        <a:p>
          <a:endParaRPr lang="fr-FR"/>
        </a:p>
      </dgm:t>
    </dgm:pt>
    <dgm:pt modelId="{4FA69C9D-6C9E-4387-A532-A053AC1205F6}" type="sibTrans" cxnId="{D60D7B7C-ACE6-4F1B-836A-F5FB74DDBA56}">
      <dgm:prSet/>
      <dgm:spPr/>
      <dgm:t>
        <a:bodyPr/>
        <a:lstStyle/>
        <a:p>
          <a:endParaRPr lang="fr-FR"/>
        </a:p>
      </dgm:t>
    </dgm:pt>
    <dgm:pt modelId="{8C93E54B-268A-4905-BD73-F86A94E4BD5E}">
      <dgm:prSet phldrT="[Texte]"/>
      <dgm:spPr/>
      <dgm:t>
        <a:bodyPr/>
        <a:lstStyle/>
        <a:p>
          <a:r>
            <a:rPr lang="fr-FR" dirty="0" smtClean="0"/>
            <a:t>Joie</a:t>
          </a:r>
        </a:p>
        <a:p>
          <a:r>
            <a:rPr lang="fr-FR" dirty="0" smtClean="0"/>
            <a:t>(buts de la vie)</a:t>
          </a:r>
          <a:endParaRPr lang="fr-FR" dirty="0"/>
        </a:p>
      </dgm:t>
    </dgm:pt>
    <dgm:pt modelId="{B89345D0-6378-42E1-BC03-0DCF08D0B9F8}" type="parTrans" cxnId="{526E4A13-B9E3-42DD-9C34-D76650669632}">
      <dgm:prSet/>
      <dgm:spPr/>
      <dgm:t>
        <a:bodyPr/>
        <a:lstStyle/>
        <a:p>
          <a:endParaRPr lang="fr-FR"/>
        </a:p>
      </dgm:t>
    </dgm:pt>
    <dgm:pt modelId="{BEAE4F8A-0B9C-4194-9FC0-AE2DA42DF1C0}" type="sibTrans" cxnId="{526E4A13-B9E3-42DD-9C34-D76650669632}">
      <dgm:prSet/>
      <dgm:spPr/>
      <dgm:t>
        <a:bodyPr/>
        <a:lstStyle/>
        <a:p>
          <a:endParaRPr lang="fr-FR"/>
        </a:p>
      </dgm:t>
    </dgm:pt>
    <dgm:pt modelId="{34D243C9-39E4-4369-A934-E8106C6057D3}">
      <dgm:prSet phldrT="[Texte]"/>
      <dgm:spPr/>
      <dgm:t>
        <a:bodyPr/>
        <a:lstStyle/>
        <a:p>
          <a:r>
            <a:rPr lang="fr-FR" dirty="0" smtClean="0"/>
            <a:t>Sujet</a:t>
          </a:r>
          <a:endParaRPr lang="fr-FR" dirty="0"/>
        </a:p>
      </dgm:t>
    </dgm:pt>
    <dgm:pt modelId="{405E59FF-1CAA-4C38-9DB5-9AE305C0B18D}" type="parTrans" cxnId="{0ED18D62-018D-4BE4-9227-1A5A15683FCF}">
      <dgm:prSet/>
      <dgm:spPr/>
      <dgm:t>
        <a:bodyPr/>
        <a:lstStyle/>
        <a:p>
          <a:endParaRPr lang="fr-FR"/>
        </a:p>
      </dgm:t>
    </dgm:pt>
    <dgm:pt modelId="{D35FF88A-83B5-4726-A227-6A62FEA95048}" type="sibTrans" cxnId="{0ED18D62-018D-4BE4-9227-1A5A15683FCF}">
      <dgm:prSet/>
      <dgm:spPr/>
      <dgm:t>
        <a:bodyPr/>
        <a:lstStyle/>
        <a:p>
          <a:endParaRPr lang="fr-FR"/>
        </a:p>
      </dgm:t>
    </dgm:pt>
    <dgm:pt modelId="{FC1CFD64-5907-461B-96CD-0FBDFFD44544}" type="pres">
      <dgm:prSet presAssocID="{D5DEF2C4-98B6-4A2C-8DC1-6A389BB12238}" presName="Name0" presStyleCnt="0">
        <dgm:presLayoutVars>
          <dgm:chMax val="1"/>
          <dgm:dir/>
          <dgm:animLvl val="ctr"/>
          <dgm:resizeHandles val="exact"/>
        </dgm:presLayoutVars>
      </dgm:prSet>
      <dgm:spPr/>
      <dgm:t>
        <a:bodyPr/>
        <a:lstStyle/>
        <a:p>
          <a:endParaRPr lang="fr-FR"/>
        </a:p>
      </dgm:t>
    </dgm:pt>
    <dgm:pt modelId="{C9E90DBD-83A5-4BF9-A8CE-4ED4CE717116}" type="pres">
      <dgm:prSet presAssocID="{5452ABD8-E1B5-4978-BAF6-149A7BE5DB37}" presName="centerShape" presStyleLbl="node0" presStyleIdx="0" presStyleCnt="1"/>
      <dgm:spPr/>
      <dgm:t>
        <a:bodyPr/>
        <a:lstStyle/>
        <a:p>
          <a:endParaRPr lang="fr-FR"/>
        </a:p>
      </dgm:t>
    </dgm:pt>
    <dgm:pt modelId="{AE6B1B7D-1ADF-4245-B8E8-9E8BD1C83CF9}" type="pres">
      <dgm:prSet presAssocID="{B79879FC-535A-41E0-9AC6-E9E3A02C5FE5}" presName="parTrans" presStyleLbl="sibTrans2D1" presStyleIdx="0" presStyleCnt="4"/>
      <dgm:spPr/>
      <dgm:t>
        <a:bodyPr/>
        <a:lstStyle/>
        <a:p>
          <a:endParaRPr lang="fr-FR"/>
        </a:p>
      </dgm:t>
    </dgm:pt>
    <dgm:pt modelId="{F67971C3-57C3-4C4B-9A65-B091775CC2E1}" type="pres">
      <dgm:prSet presAssocID="{B79879FC-535A-41E0-9AC6-E9E3A02C5FE5}" presName="connectorText" presStyleLbl="sibTrans2D1" presStyleIdx="0" presStyleCnt="4"/>
      <dgm:spPr/>
      <dgm:t>
        <a:bodyPr/>
        <a:lstStyle/>
        <a:p>
          <a:endParaRPr lang="fr-FR"/>
        </a:p>
      </dgm:t>
    </dgm:pt>
    <dgm:pt modelId="{DE5FBD9B-6560-4DF6-B5C6-F901033465C9}" type="pres">
      <dgm:prSet presAssocID="{54117140-9526-4077-956C-50AC88A8CCED}" presName="node" presStyleLbl="node1" presStyleIdx="0" presStyleCnt="4">
        <dgm:presLayoutVars>
          <dgm:bulletEnabled val="1"/>
        </dgm:presLayoutVars>
      </dgm:prSet>
      <dgm:spPr/>
      <dgm:t>
        <a:bodyPr/>
        <a:lstStyle/>
        <a:p>
          <a:endParaRPr lang="fr-FR"/>
        </a:p>
      </dgm:t>
    </dgm:pt>
    <dgm:pt modelId="{58588BFC-1B08-40E3-B6E0-E4F5E096C6C8}" type="pres">
      <dgm:prSet presAssocID="{BB18AF46-65E3-4E30-93E1-D28CD28AB1D3}" presName="parTrans" presStyleLbl="sibTrans2D1" presStyleIdx="1" presStyleCnt="4"/>
      <dgm:spPr/>
      <dgm:t>
        <a:bodyPr/>
        <a:lstStyle/>
        <a:p>
          <a:endParaRPr lang="fr-FR"/>
        </a:p>
      </dgm:t>
    </dgm:pt>
    <dgm:pt modelId="{11BDC965-6632-4493-9680-946A209CFAAA}" type="pres">
      <dgm:prSet presAssocID="{BB18AF46-65E3-4E30-93E1-D28CD28AB1D3}" presName="connectorText" presStyleLbl="sibTrans2D1" presStyleIdx="1" presStyleCnt="4"/>
      <dgm:spPr/>
      <dgm:t>
        <a:bodyPr/>
        <a:lstStyle/>
        <a:p>
          <a:endParaRPr lang="fr-FR"/>
        </a:p>
      </dgm:t>
    </dgm:pt>
    <dgm:pt modelId="{7EBE9412-B7A9-4C6F-839E-5B0D755A086B}" type="pres">
      <dgm:prSet presAssocID="{E8031DEF-8229-45A5-A484-1C0BD2933822}" presName="node" presStyleLbl="node1" presStyleIdx="1" presStyleCnt="4">
        <dgm:presLayoutVars>
          <dgm:bulletEnabled val="1"/>
        </dgm:presLayoutVars>
      </dgm:prSet>
      <dgm:spPr/>
      <dgm:t>
        <a:bodyPr/>
        <a:lstStyle/>
        <a:p>
          <a:endParaRPr lang="fr-FR"/>
        </a:p>
      </dgm:t>
    </dgm:pt>
    <dgm:pt modelId="{68DD98D5-2BD7-4046-A63D-49E23F65B942}" type="pres">
      <dgm:prSet presAssocID="{B89345D0-6378-42E1-BC03-0DCF08D0B9F8}" presName="parTrans" presStyleLbl="sibTrans2D1" presStyleIdx="2" presStyleCnt="4"/>
      <dgm:spPr/>
      <dgm:t>
        <a:bodyPr/>
        <a:lstStyle/>
        <a:p>
          <a:endParaRPr lang="fr-FR"/>
        </a:p>
      </dgm:t>
    </dgm:pt>
    <dgm:pt modelId="{9D41C071-DA03-4323-AF9B-84FDAF2707AC}" type="pres">
      <dgm:prSet presAssocID="{B89345D0-6378-42E1-BC03-0DCF08D0B9F8}" presName="connectorText" presStyleLbl="sibTrans2D1" presStyleIdx="2" presStyleCnt="4"/>
      <dgm:spPr/>
      <dgm:t>
        <a:bodyPr/>
        <a:lstStyle/>
        <a:p>
          <a:endParaRPr lang="fr-FR"/>
        </a:p>
      </dgm:t>
    </dgm:pt>
    <dgm:pt modelId="{0DAEDA39-96CC-4DBB-8B86-962DEF06CF35}" type="pres">
      <dgm:prSet presAssocID="{8C93E54B-268A-4905-BD73-F86A94E4BD5E}" presName="node" presStyleLbl="node1" presStyleIdx="2" presStyleCnt="4">
        <dgm:presLayoutVars>
          <dgm:bulletEnabled val="1"/>
        </dgm:presLayoutVars>
      </dgm:prSet>
      <dgm:spPr/>
      <dgm:t>
        <a:bodyPr/>
        <a:lstStyle/>
        <a:p>
          <a:endParaRPr lang="fr-FR"/>
        </a:p>
      </dgm:t>
    </dgm:pt>
    <dgm:pt modelId="{30D479A8-8CA6-464E-9046-E0C2ABD3A8F1}" type="pres">
      <dgm:prSet presAssocID="{405E59FF-1CAA-4C38-9DB5-9AE305C0B18D}" presName="parTrans" presStyleLbl="sibTrans2D1" presStyleIdx="3" presStyleCnt="4"/>
      <dgm:spPr/>
      <dgm:t>
        <a:bodyPr/>
        <a:lstStyle/>
        <a:p>
          <a:endParaRPr lang="fr-FR"/>
        </a:p>
      </dgm:t>
    </dgm:pt>
    <dgm:pt modelId="{E4E27D4B-863F-4971-BD8A-BAB0C8F3A99A}" type="pres">
      <dgm:prSet presAssocID="{405E59FF-1CAA-4C38-9DB5-9AE305C0B18D}" presName="connectorText" presStyleLbl="sibTrans2D1" presStyleIdx="3" presStyleCnt="4"/>
      <dgm:spPr/>
      <dgm:t>
        <a:bodyPr/>
        <a:lstStyle/>
        <a:p>
          <a:endParaRPr lang="fr-FR"/>
        </a:p>
      </dgm:t>
    </dgm:pt>
    <dgm:pt modelId="{8909CBE2-B7BD-4285-97E9-CD214E9DFA3F}" type="pres">
      <dgm:prSet presAssocID="{34D243C9-39E4-4369-A934-E8106C6057D3}" presName="node" presStyleLbl="node1" presStyleIdx="3" presStyleCnt="4">
        <dgm:presLayoutVars>
          <dgm:bulletEnabled val="1"/>
        </dgm:presLayoutVars>
      </dgm:prSet>
      <dgm:spPr/>
      <dgm:t>
        <a:bodyPr/>
        <a:lstStyle/>
        <a:p>
          <a:endParaRPr lang="fr-FR"/>
        </a:p>
      </dgm:t>
    </dgm:pt>
  </dgm:ptLst>
  <dgm:cxnLst>
    <dgm:cxn modelId="{8AA068F2-A5EB-4697-8D78-2924425AC1D0}" type="presOf" srcId="{E8031DEF-8229-45A5-A484-1C0BD2933822}" destId="{7EBE9412-B7A9-4C6F-839E-5B0D755A086B}" srcOrd="0" destOrd="0" presId="urn:microsoft.com/office/officeart/2005/8/layout/radial5"/>
    <dgm:cxn modelId="{1045F0A3-AB5A-46CF-BD17-AC9B530DA221}" type="presOf" srcId="{B79879FC-535A-41E0-9AC6-E9E3A02C5FE5}" destId="{AE6B1B7D-1ADF-4245-B8E8-9E8BD1C83CF9}" srcOrd="0" destOrd="0" presId="urn:microsoft.com/office/officeart/2005/8/layout/radial5"/>
    <dgm:cxn modelId="{62FF500F-C69D-4300-8BE2-7B3F41FB6B7B}" type="presOf" srcId="{405E59FF-1CAA-4C38-9DB5-9AE305C0B18D}" destId="{30D479A8-8CA6-464E-9046-E0C2ABD3A8F1}" srcOrd="0" destOrd="0" presId="urn:microsoft.com/office/officeart/2005/8/layout/radial5"/>
    <dgm:cxn modelId="{503D2229-DC94-4126-B728-D6775793A264}" type="presOf" srcId="{BB18AF46-65E3-4E30-93E1-D28CD28AB1D3}" destId="{11BDC965-6632-4493-9680-946A209CFAAA}" srcOrd="1" destOrd="0" presId="urn:microsoft.com/office/officeart/2005/8/layout/radial5"/>
    <dgm:cxn modelId="{58A830B4-8FC8-4AC9-837E-66E128098CB9}" type="presOf" srcId="{8C93E54B-268A-4905-BD73-F86A94E4BD5E}" destId="{0DAEDA39-96CC-4DBB-8B86-962DEF06CF35}" srcOrd="0" destOrd="0" presId="urn:microsoft.com/office/officeart/2005/8/layout/radial5"/>
    <dgm:cxn modelId="{51B2EDF8-9A12-4FAB-8B53-CEB14BB2B5FF}" type="presOf" srcId="{B89345D0-6378-42E1-BC03-0DCF08D0B9F8}" destId="{9D41C071-DA03-4323-AF9B-84FDAF2707AC}" srcOrd="1" destOrd="0" presId="urn:microsoft.com/office/officeart/2005/8/layout/radial5"/>
    <dgm:cxn modelId="{70DE2A16-404C-4EC6-B792-FA76C16F4502}" srcId="{5452ABD8-E1B5-4978-BAF6-149A7BE5DB37}" destId="{54117140-9526-4077-956C-50AC88A8CCED}" srcOrd="0" destOrd="0" parTransId="{B79879FC-535A-41E0-9AC6-E9E3A02C5FE5}" sibTransId="{AC27686D-2339-426F-8A28-D73ED8C7DE71}"/>
    <dgm:cxn modelId="{FBC36AFE-D818-4176-AF24-8764D17B956A}" type="presOf" srcId="{B79879FC-535A-41E0-9AC6-E9E3A02C5FE5}" destId="{F67971C3-57C3-4C4B-9A65-B091775CC2E1}" srcOrd="1" destOrd="0" presId="urn:microsoft.com/office/officeart/2005/8/layout/radial5"/>
    <dgm:cxn modelId="{28006BFF-05A9-4C38-9A96-3585B1B378B2}" type="presOf" srcId="{5452ABD8-E1B5-4978-BAF6-149A7BE5DB37}" destId="{C9E90DBD-83A5-4BF9-A8CE-4ED4CE717116}" srcOrd="0" destOrd="0" presId="urn:microsoft.com/office/officeart/2005/8/layout/radial5"/>
    <dgm:cxn modelId="{D60D7B7C-ACE6-4F1B-836A-F5FB74DDBA56}" srcId="{5452ABD8-E1B5-4978-BAF6-149A7BE5DB37}" destId="{E8031DEF-8229-45A5-A484-1C0BD2933822}" srcOrd="1" destOrd="0" parTransId="{BB18AF46-65E3-4E30-93E1-D28CD28AB1D3}" sibTransId="{4FA69C9D-6C9E-4387-A532-A053AC1205F6}"/>
    <dgm:cxn modelId="{0ED18D62-018D-4BE4-9227-1A5A15683FCF}" srcId="{5452ABD8-E1B5-4978-BAF6-149A7BE5DB37}" destId="{34D243C9-39E4-4369-A934-E8106C6057D3}" srcOrd="3" destOrd="0" parTransId="{405E59FF-1CAA-4C38-9DB5-9AE305C0B18D}" sibTransId="{D35FF88A-83B5-4726-A227-6A62FEA95048}"/>
    <dgm:cxn modelId="{45E5A34E-46BF-4A74-97FE-16AA760E382A}" type="presOf" srcId="{34D243C9-39E4-4369-A934-E8106C6057D3}" destId="{8909CBE2-B7BD-4285-97E9-CD214E9DFA3F}" srcOrd="0" destOrd="0" presId="urn:microsoft.com/office/officeart/2005/8/layout/radial5"/>
    <dgm:cxn modelId="{69B79D46-155B-4F32-B404-C1D7F5308D2B}" type="presOf" srcId="{B89345D0-6378-42E1-BC03-0DCF08D0B9F8}" destId="{68DD98D5-2BD7-4046-A63D-49E23F65B942}" srcOrd="0" destOrd="0" presId="urn:microsoft.com/office/officeart/2005/8/layout/radial5"/>
    <dgm:cxn modelId="{EF345DCD-433B-4D82-AF1F-960CE893DEB4}" srcId="{D5DEF2C4-98B6-4A2C-8DC1-6A389BB12238}" destId="{5452ABD8-E1B5-4978-BAF6-149A7BE5DB37}" srcOrd="0" destOrd="0" parTransId="{ADC12A37-E323-4B69-90DB-7BCC83C1E440}" sibTransId="{AD1BC3B8-A888-4247-8DAD-157F76FCB2E0}"/>
    <dgm:cxn modelId="{962F138C-1A80-4BA5-AAFD-CD3CB6B52E29}" type="presOf" srcId="{BB18AF46-65E3-4E30-93E1-D28CD28AB1D3}" destId="{58588BFC-1B08-40E3-B6E0-E4F5E096C6C8}" srcOrd="0" destOrd="0" presId="urn:microsoft.com/office/officeart/2005/8/layout/radial5"/>
    <dgm:cxn modelId="{60B611C5-BC89-41DD-8E70-3B05281CBB63}" type="presOf" srcId="{D5DEF2C4-98B6-4A2C-8DC1-6A389BB12238}" destId="{FC1CFD64-5907-461B-96CD-0FBDFFD44544}" srcOrd="0" destOrd="0" presId="urn:microsoft.com/office/officeart/2005/8/layout/radial5"/>
    <dgm:cxn modelId="{8AEC0DE2-4B94-425F-BE9E-187964859505}" type="presOf" srcId="{405E59FF-1CAA-4C38-9DB5-9AE305C0B18D}" destId="{E4E27D4B-863F-4971-BD8A-BAB0C8F3A99A}" srcOrd="1" destOrd="0" presId="urn:microsoft.com/office/officeart/2005/8/layout/radial5"/>
    <dgm:cxn modelId="{FEA18DCE-9581-4DE1-84DA-A815BEBB6D62}" type="presOf" srcId="{54117140-9526-4077-956C-50AC88A8CCED}" destId="{DE5FBD9B-6560-4DF6-B5C6-F901033465C9}" srcOrd="0" destOrd="0" presId="urn:microsoft.com/office/officeart/2005/8/layout/radial5"/>
    <dgm:cxn modelId="{526E4A13-B9E3-42DD-9C34-D76650669632}" srcId="{5452ABD8-E1B5-4978-BAF6-149A7BE5DB37}" destId="{8C93E54B-268A-4905-BD73-F86A94E4BD5E}" srcOrd="2" destOrd="0" parTransId="{B89345D0-6378-42E1-BC03-0DCF08D0B9F8}" sibTransId="{BEAE4F8A-0B9C-4194-9FC0-AE2DA42DF1C0}"/>
    <dgm:cxn modelId="{1C97BB9A-B3DC-4D87-BCC9-B65D84166AD0}" type="presParOf" srcId="{FC1CFD64-5907-461B-96CD-0FBDFFD44544}" destId="{C9E90DBD-83A5-4BF9-A8CE-4ED4CE717116}" srcOrd="0" destOrd="0" presId="urn:microsoft.com/office/officeart/2005/8/layout/radial5"/>
    <dgm:cxn modelId="{36CBE6F8-E02F-4728-BAA3-95872CA2402D}" type="presParOf" srcId="{FC1CFD64-5907-461B-96CD-0FBDFFD44544}" destId="{AE6B1B7D-1ADF-4245-B8E8-9E8BD1C83CF9}" srcOrd="1" destOrd="0" presId="urn:microsoft.com/office/officeart/2005/8/layout/radial5"/>
    <dgm:cxn modelId="{EAA5B565-99B1-42C5-8E18-68BDB2C256B4}" type="presParOf" srcId="{AE6B1B7D-1ADF-4245-B8E8-9E8BD1C83CF9}" destId="{F67971C3-57C3-4C4B-9A65-B091775CC2E1}" srcOrd="0" destOrd="0" presId="urn:microsoft.com/office/officeart/2005/8/layout/radial5"/>
    <dgm:cxn modelId="{93A2724B-9F46-419A-B9CE-D3474564EAA4}" type="presParOf" srcId="{FC1CFD64-5907-461B-96CD-0FBDFFD44544}" destId="{DE5FBD9B-6560-4DF6-B5C6-F901033465C9}" srcOrd="2" destOrd="0" presId="urn:microsoft.com/office/officeart/2005/8/layout/radial5"/>
    <dgm:cxn modelId="{A250FB41-653A-44F9-A360-223F2120A1D8}" type="presParOf" srcId="{FC1CFD64-5907-461B-96CD-0FBDFFD44544}" destId="{58588BFC-1B08-40E3-B6E0-E4F5E096C6C8}" srcOrd="3" destOrd="0" presId="urn:microsoft.com/office/officeart/2005/8/layout/radial5"/>
    <dgm:cxn modelId="{700D7B7A-AB07-4F71-AD7E-ECC1806F3846}" type="presParOf" srcId="{58588BFC-1B08-40E3-B6E0-E4F5E096C6C8}" destId="{11BDC965-6632-4493-9680-946A209CFAAA}" srcOrd="0" destOrd="0" presId="urn:microsoft.com/office/officeart/2005/8/layout/radial5"/>
    <dgm:cxn modelId="{B3B68EF9-56D8-4A41-B101-A8434F1AC071}" type="presParOf" srcId="{FC1CFD64-5907-461B-96CD-0FBDFFD44544}" destId="{7EBE9412-B7A9-4C6F-839E-5B0D755A086B}" srcOrd="4" destOrd="0" presId="urn:microsoft.com/office/officeart/2005/8/layout/radial5"/>
    <dgm:cxn modelId="{FADAD474-F856-4D0E-B8BE-2DDD230392E3}" type="presParOf" srcId="{FC1CFD64-5907-461B-96CD-0FBDFFD44544}" destId="{68DD98D5-2BD7-4046-A63D-49E23F65B942}" srcOrd="5" destOrd="0" presId="urn:microsoft.com/office/officeart/2005/8/layout/radial5"/>
    <dgm:cxn modelId="{A9D59620-DDA6-4D1F-8443-874964E7DD1C}" type="presParOf" srcId="{68DD98D5-2BD7-4046-A63D-49E23F65B942}" destId="{9D41C071-DA03-4323-AF9B-84FDAF2707AC}" srcOrd="0" destOrd="0" presId="urn:microsoft.com/office/officeart/2005/8/layout/radial5"/>
    <dgm:cxn modelId="{78875EB1-B969-4251-81DA-0690641BD8EC}" type="presParOf" srcId="{FC1CFD64-5907-461B-96CD-0FBDFFD44544}" destId="{0DAEDA39-96CC-4DBB-8B86-962DEF06CF35}" srcOrd="6" destOrd="0" presId="urn:microsoft.com/office/officeart/2005/8/layout/radial5"/>
    <dgm:cxn modelId="{A4410CE6-FD9B-4DC0-AF24-357D3D24FE21}" type="presParOf" srcId="{FC1CFD64-5907-461B-96CD-0FBDFFD44544}" destId="{30D479A8-8CA6-464E-9046-E0C2ABD3A8F1}" srcOrd="7" destOrd="0" presId="urn:microsoft.com/office/officeart/2005/8/layout/radial5"/>
    <dgm:cxn modelId="{E154D72E-6EA6-4B23-8BA9-40650685C5DE}" type="presParOf" srcId="{30D479A8-8CA6-464E-9046-E0C2ABD3A8F1}" destId="{E4E27D4B-863F-4971-BD8A-BAB0C8F3A99A}" srcOrd="0" destOrd="0" presId="urn:microsoft.com/office/officeart/2005/8/layout/radial5"/>
    <dgm:cxn modelId="{A670EB42-B24C-48E3-ABE1-0AE227FD43F1}" type="presParOf" srcId="{FC1CFD64-5907-461B-96CD-0FBDFFD44544}" destId="{8909CBE2-B7BD-4285-97E9-CD214E9DFA3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8F0A55-9ED3-458C-B89E-D41BEE151AC4}"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fr-FR"/>
        </a:p>
      </dgm:t>
    </dgm:pt>
    <dgm:pt modelId="{B7103432-A6DE-42D2-AB73-BF7A0389E021}">
      <dgm:prSet phldrT="[Texte]">
        <dgm:style>
          <a:lnRef idx="0">
            <a:schemeClr val="accent2"/>
          </a:lnRef>
          <a:fillRef idx="3">
            <a:schemeClr val="accent2"/>
          </a:fillRef>
          <a:effectRef idx="3">
            <a:schemeClr val="accent2"/>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Pourquoi naissent les révolutions ? (Passion de changer)</a:t>
          </a:r>
          <a:endParaRPr lang="fr-FR" dirty="0"/>
        </a:p>
      </dgm:t>
    </dgm:pt>
    <dgm:pt modelId="{8E566369-F5B3-47E3-B6E0-E522D91E30FF}" type="parTrans" cxnId="{0F66B584-2A9D-4672-B503-D5DAC0A48ACD}">
      <dgm:prSet/>
      <dgm:spPr/>
      <dgm:t>
        <a:bodyPr/>
        <a:lstStyle/>
        <a:p>
          <a:endParaRPr lang="fr-FR"/>
        </a:p>
      </dgm:t>
    </dgm:pt>
    <dgm:pt modelId="{7A671BF1-2070-4E55-8277-1C5AB8C144CA}" type="sibTrans" cxnId="{0F66B584-2A9D-4672-B503-D5DAC0A48ACD}">
      <dgm:prSet/>
      <dgm:spPr/>
      <dgm:t>
        <a:bodyPr/>
        <a:lstStyle/>
        <a:p>
          <a:endParaRPr lang="fr-FR"/>
        </a:p>
      </dgm:t>
    </dgm:pt>
    <dgm:pt modelId="{D4521CFF-3C75-4B2C-8E76-2F3A7C416220}">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Où éclatent les révolutions ? (foyers d’utopies)</a:t>
          </a:r>
          <a:endParaRPr lang="fr-FR" dirty="0"/>
        </a:p>
      </dgm:t>
    </dgm:pt>
    <dgm:pt modelId="{27267A2F-C64C-4F83-A341-C0C94300664C}" type="parTrans" cxnId="{848E7DB3-CC56-48FB-AF81-1D8BA7B0C799}">
      <dgm:prSet/>
      <dgm:spPr/>
      <dgm:t>
        <a:bodyPr/>
        <a:lstStyle/>
        <a:p>
          <a:endParaRPr lang="fr-FR"/>
        </a:p>
      </dgm:t>
    </dgm:pt>
    <dgm:pt modelId="{999727B6-2F15-47F9-9AC9-37F6952FC391}" type="sibTrans" cxnId="{848E7DB3-CC56-48FB-AF81-1D8BA7B0C799}">
      <dgm:prSet/>
      <dgm:spPr/>
      <dgm:t>
        <a:bodyPr/>
        <a:lstStyle/>
        <a:p>
          <a:endParaRPr lang="fr-FR"/>
        </a:p>
      </dgm:t>
    </dgm:pt>
    <dgm:pt modelId="{4D12DB6F-DDE8-4761-B698-052E8453AEE6}">
      <dgm:prSet phldrT="[Texte]" custT="1">
        <dgm:style>
          <a:lnRef idx="0">
            <a:schemeClr val="accent3"/>
          </a:lnRef>
          <a:fillRef idx="3">
            <a:schemeClr val="accent3"/>
          </a:fillRef>
          <a:effectRef idx="3">
            <a:schemeClr val="accent3"/>
          </a:effectRef>
          <a:fontRef idx="minor">
            <a:schemeClr val="lt1"/>
          </a:fontRef>
        </dgm:style>
      </dgm:prSet>
      <dgm:spPr>
        <a:solidFill>
          <a:srgbClr val="FFC000"/>
        </a:solidFill>
      </dgm:spPr>
      <dgm:t>
        <a:bodyPr/>
        <a:lstStyle/>
        <a:p>
          <a:r>
            <a:rPr lang="fr-FR" sz="1600" dirty="0" smtClean="0">
              <a:solidFill>
                <a:srgbClr val="002060"/>
              </a:solidFill>
            </a:rPr>
            <a:t>Quand ? (eschatologie et millénarisme)</a:t>
          </a:r>
          <a:endParaRPr lang="fr-FR" sz="1600" dirty="0">
            <a:solidFill>
              <a:srgbClr val="002060"/>
            </a:solidFill>
          </a:endParaRPr>
        </a:p>
      </dgm:t>
    </dgm:pt>
    <dgm:pt modelId="{43132395-CA5E-446B-8C3C-85676D704D13}" type="parTrans" cxnId="{6496AC9D-700B-4D80-B270-A0E02D4DAA14}">
      <dgm:prSet/>
      <dgm:spPr/>
      <dgm:t>
        <a:bodyPr/>
        <a:lstStyle/>
        <a:p>
          <a:endParaRPr lang="fr-FR"/>
        </a:p>
      </dgm:t>
    </dgm:pt>
    <dgm:pt modelId="{4A5765F1-6E29-410A-9453-90F2090E008A}" type="sibTrans" cxnId="{6496AC9D-700B-4D80-B270-A0E02D4DAA14}">
      <dgm:prSet/>
      <dgm:spPr/>
      <dgm:t>
        <a:bodyPr/>
        <a:lstStyle/>
        <a:p>
          <a:endParaRPr lang="fr-FR"/>
        </a:p>
      </dgm:t>
    </dgm:pt>
    <dgm:pt modelId="{B5B1593D-B1B3-4FB7-AAE7-EBF5B4B344D7}">
      <dgm:prSet>
        <dgm:style>
          <a:lnRef idx="0">
            <a:schemeClr val="accent6"/>
          </a:lnRef>
          <a:fillRef idx="3">
            <a:schemeClr val="accent6"/>
          </a:fillRef>
          <a:effectRef idx="3">
            <a:schemeClr val="accent6"/>
          </a:effectRef>
          <a:fontRef idx="minor">
            <a:schemeClr val="lt1"/>
          </a:fontRef>
        </dgm:style>
      </dgm:prSet>
      <dgm:spPr/>
      <dgm:t>
        <a:bodyPr/>
        <a:lstStyle/>
        <a:p>
          <a:r>
            <a:rPr lang="fr-FR" dirty="0" smtClean="0"/>
            <a:t>A quoi mène la révolution ? (Quête d’idéal)</a:t>
          </a:r>
          <a:endParaRPr lang="fr-FR" dirty="0"/>
        </a:p>
      </dgm:t>
    </dgm:pt>
    <dgm:pt modelId="{8508EA68-4723-4410-A7E4-855534FE3134}" type="parTrans" cxnId="{D20F34DB-AAAD-448F-9813-4426298EB64E}">
      <dgm:prSet/>
      <dgm:spPr/>
      <dgm:t>
        <a:bodyPr/>
        <a:lstStyle/>
        <a:p>
          <a:endParaRPr lang="fr-FR"/>
        </a:p>
      </dgm:t>
    </dgm:pt>
    <dgm:pt modelId="{F061F58A-DDE6-44F2-83C6-50AA41077E6B}" type="sibTrans" cxnId="{D20F34DB-AAAD-448F-9813-4426298EB64E}">
      <dgm:prSet/>
      <dgm:spPr/>
      <dgm:t>
        <a:bodyPr/>
        <a:lstStyle/>
        <a:p>
          <a:endParaRPr lang="fr-FR"/>
        </a:p>
      </dgm:t>
    </dgm:pt>
    <dgm:pt modelId="{33219FC1-A105-4142-9890-E78DFEDA3CA2}">
      <dgm:prSet>
        <dgm:style>
          <a:lnRef idx="0">
            <a:schemeClr val="accent5"/>
          </a:lnRef>
          <a:fillRef idx="3">
            <a:schemeClr val="accent5"/>
          </a:fillRef>
          <a:effectRef idx="3">
            <a:schemeClr val="accent5"/>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Que révolutionne-t-on ? (purification)</a:t>
          </a:r>
          <a:endParaRPr lang="fr-FR" dirty="0"/>
        </a:p>
      </dgm:t>
    </dgm:pt>
    <dgm:pt modelId="{154EFFC0-9691-44FE-AEC4-22E6533F2539}" type="parTrans" cxnId="{B1FF5D70-DC0C-4CF2-8F1D-14A870EB9EB7}">
      <dgm:prSet/>
      <dgm:spPr/>
      <dgm:t>
        <a:bodyPr/>
        <a:lstStyle/>
        <a:p>
          <a:endParaRPr lang="fr-FR"/>
        </a:p>
      </dgm:t>
    </dgm:pt>
    <dgm:pt modelId="{2E18A2D4-56FF-48E7-8645-4BCE5AFEFDE0}" type="sibTrans" cxnId="{B1FF5D70-DC0C-4CF2-8F1D-14A870EB9EB7}">
      <dgm:prSet/>
      <dgm:spPr/>
      <dgm:t>
        <a:bodyPr/>
        <a:lstStyle/>
        <a:p>
          <a:endParaRPr lang="fr-FR"/>
        </a:p>
      </dgm:t>
    </dgm:pt>
    <dgm:pt modelId="{C310FB31-705C-4201-AA3A-4156B38E5839}">
      <dgm:prSet>
        <dgm:style>
          <a:lnRef idx="0">
            <a:schemeClr val="accent1"/>
          </a:lnRef>
          <a:fillRef idx="3">
            <a:schemeClr val="accent1"/>
          </a:fillRef>
          <a:effectRef idx="3">
            <a:schemeClr val="accent1"/>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Qui est révolutionnaire ? (figures providentielles)</a:t>
          </a:r>
          <a:endParaRPr lang="fr-FR" dirty="0"/>
        </a:p>
      </dgm:t>
    </dgm:pt>
    <dgm:pt modelId="{4B993790-8DF6-42D9-917E-2885B55FEE8B}" type="parTrans" cxnId="{2E68C8CD-3F1B-4D03-A47D-EABD6B6BD626}">
      <dgm:prSet/>
      <dgm:spPr/>
      <dgm:t>
        <a:bodyPr/>
        <a:lstStyle/>
        <a:p>
          <a:endParaRPr lang="fr-FR"/>
        </a:p>
      </dgm:t>
    </dgm:pt>
    <dgm:pt modelId="{10FD9530-3299-4C5C-89DE-CD0F536CB2CD}" type="sibTrans" cxnId="{2E68C8CD-3F1B-4D03-A47D-EABD6B6BD626}">
      <dgm:prSet/>
      <dgm:spPr/>
      <dgm:t>
        <a:bodyPr/>
        <a:lstStyle/>
        <a:p>
          <a:endParaRPr lang="fr-FR"/>
        </a:p>
      </dgm:t>
    </dgm:pt>
    <dgm:pt modelId="{21CDA2B8-0A5E-4ED0-B668-C64620528617}">
      <dgm:prSet>
        <dgm:style>
          <a:lnRef idx="0">
            <a:schemeClr val="accent3"/>
          </a:lnRef>
          <a:fillRef idx="3">
            <a:schemeClr val="accent3"/>
          </a:fillRef>
          <a:effectRef idx="3">
            <a:schemeClr val="accent3"/>
          </a:effectRef>
          <a:fontRef idx="minor">
            <a:schemeClr val="lt1"/>
          </a:fontRef>
        </dgm:style>
      </dgm:prSet>
      <dgm:spPr>
        <a:solidFill>
          <a:srgbClr val="00B05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Comment agit une révolution ? (la radicalité)</a:t>
          </a:r>
          <a:endParaRPr lang="fr-FR" dirty="0"/>
        </a:p>
      </dgm:t>
    </dgm:pt>
    <dgm:pt modelId="{8865A2F6-8031-494D-902D-547DEE087A67}" type="parTrans" cxnId="{370188AC-BD62-43AD-9128-24EF38DB6150}">
      <dgm:prSet/>
      <dgm:spPr/>
      <dgm:t>
        <a:bodyPr/>
        <a:lstStyle/>
        <a:p>
          <a:endParaRPr lang="fr-FR"/>
        </a:p>
      </dgm:t>
    </dgm:pt>
    <dgm:pt modelId="{F3BED5A4-385B-40B6-8A7E-38B69DDEB6D4}" type="sibTrans" cxnId="{370188AC-BD62-43AD-9128-24EF38DB6150}">
      <dgm:prSet/>
      <dgm:spPr/>
      <dgm:t>
        <a:bodyPr/>
        <a:lstStyle/>
        <a:p>
          <a:endParaRPr lang="fr-FR"/>
        </a:p>
      </dgm:t>
    </dgm:pt>
    <dgm:pt modelId="{3C2A45C5-8E63-4A70-949C-348B3A9B1144}" type="pres">
      <dgm:prSet presAssocID="{758F0A55-9ED3-458C-B89E-D41BEE151AC4}" presName="Name0" presStyleCnt="0">
        <dgm:presLayoutVars>
          <dgm:chMax val="7"/>
          <dgm:chPref val="7"/>
          <dgm:dir/>
        </dgm:presLayoutVars>
      </dgm:prSet>
      <dgm:spPr/>
      <dgm:t>
        <a:bodyPr/>
        <a:lstStyle/>
        <a:p>
          <a:endParaRPr lang="fr-FR"/>
        </a:p>
      </dgm:t>
    </dgm:pt>
    <dgm:pt modelId="{0F03F167-DA68-4892-95FF-7C42441017B6}" type="pres">
      <dgm:prSet presAssocID="{758F0A55-9ED3-458C-B89E-D41BEE151AC4}" presName="Name1" presStyleCnt="0"/>
      <dgm:spPr/>
      <dgm:t>
        <a:bodyPr/>
        <a:lstStyle/>
        <a:p>
          <a:endParaRPr lang="fr-FR"/>
        </a:p>
      </dgm:t>
    </dgm:pt>
    <dgm:pt modelId="{304291F2-BE69-42A5-BF1E-45835191E351}" type="pres">
      <dgm:prSet presAssocID="{758F0A55-9ED3-458C-B89E-D41BEE151AC4}" presName="cycle" presStyleCnt="0"/>
      <dgm:spPr/>
      <dgm:t>
        <a:bodyPr/>
        <a:lstStyle/>
        <a:p>
          <a:endParaRPr lang="fr-FR"/>
        </a:p>
      </dgm:t>
    </dgm:pt>
    <dgm:pt modelId="{0AAA4FD0-2B94-4126-8FDF-B2835427B5C7}" type="pres">
      <dgm:prSet presAssocID="{758F0A55-9ED3-458C-B89E-D41BEE151AC4}" presName="srcNode" presStyleLbl="node1" presStyleIdx="0" presStyleCnt="7"/>
      <dgm:spPr/>
      <dgm:t>
        <a:bodyPr/>
        <a:lstStyle/>
        <a:p>
          <a:endParaRPr lang="fr-FR"/>
        </a:p>
      </dgm:t>
    </dgm:pt>
    <dgm:pt modelId="{98CC0277-797A-4E86-987B-4272692DDC6F}" type="pres">
      <dgm:prSet presAssocID="{758F0A55-9ED3-458C-B89E-D41BEE151AC4}" presName="conn" presStyleLbl="parChTrans1D2" presStyleIdx="0" presStyleCnt="1"/>
      <dgm:spPr/>
      <dgm:t>
        <a:bodyPr/>
        <a:lstStyle/>
        <a:p>
          <a:endParaRPr lang="fr-FR"/>
        </a:p>
      </dgm:t>
    </dgm:pt>
    <dgm:pt modelId="{0DB47C00-347C-478D-A9DC-46DD4EAEE158}" type="pres">
      <dgm:prSet presAssocID="{758F0A55-9ED3-458C-B89E-D41BEE151AC4}" presName="extraNode" presStyleLbl="node1" presStyleIdx="0" presStyleCnt="7"/>
      <dgm:spPr/>
      <dgm:t>
        <a:bodyPr/>
        <a:lstStyle/>
        <a:p>
          <a:endParaRPr lang="fr-FR"/>
        </a:p>
      </dgm:t>
    </dgm:pt>
    <dgm:pt modelId="{58124E79-A37A-4CFB-8D91-1A3393E18C27}" type="pres">
      <dgm:prSet presAssocID="{758F0A55-9ED3-458C-B89E-D41BEE151AC4}" presName="dstNode" presStyleLbl="node1" presStyleIdx="0" presStyleCnt="7"/>
      <dgm:spPr/>
      <dgm:t>
        <a:bodyPr/>
        <a:lstStyle/>
        <a:p>
          <a:endParaRPr lang="fr-FR"/>
        </a:p>
      </dgm:t>
    </dgm:pt>
    <dgm:pt modelId="{82C47DCF-671E-4C0F-9949-AC9E4E254C91}" type="pres">
      <dgm:prSet presAssocID="{B7103432-A6DE-42D2-AB73-BF7A0389E021}" presName="text_1" presStyleLbl="node1" presStyleIdx="0" presStyleCnt="7">
        <dgm:presLayoutVars>
          <dgm:bulletEnabled val="1"/>
        </dgm:presLayoutVars>
      </dgm:prSet>
      <dgm:spPr/>
      <dgm:t>
        <a:bodyPr/>
        <a:lstStyle/>
        <a:p>
          <a:endParaRPr lang="fr-FR"/>
        </a:p>
      </dgm:t>
    </dgm:pt>
    <dgm:pt modelId="{1FA5AE49-BB6E-40B8-8014-8197747B3473}" type="pres">
      <dgm:prSet presAssocID="{B7103432-A6DE-42D2-AB73-BF7A0389E021}" presName="accent_1" presStyleCnt="0"/>
      <dgm:spPr/>
      <dgm:t>
        <a:bodyPr/>
        <a:lstStyle/>
        <a:p>
          <a:endParaRPr lang="fr-FR"/>
        </a:p>
      </dgm:t>
    </dgm:pt>
    <dgm:pt modelId="{DDB27F8A-9617-4B96-8466-3AC280144AF3}" type="pres">
      <dgm:prSet presAssocID="{B7103432-A6DE-42D2-AB73-BF7A0389E021}" presName="accentRepeatNode" presStyleLbl="solidFgAcc1" presStyleIdx="0" presStyleCnt="7"/>
      <dgm:spPr/>
      <dgm:t>
        <a:bodyPr/>
        <a:lstStyle/>
        <a:p>
          <a:endParaRPr lang="fr-FR"/>
        </a:p>
      </dgm:t>
    </dgm:pt>
    <dgm:pt modelId="{D32DEAAD-735A-41ED-A9B6-26F5EAB49BFD}" type="pres">
      <dgm:prSet presAssocID="{B5B1593D-B1B3-4FB7-AAE7-EBF5B4B344D7}" presName="text_2" presStyleLbl="node1" presStyleIdx="1" presStyleCnt="7">
        <dgm:presLayoutVars>
          <dgm:bulletEnabled val="1"/>
        </dgm:presLayoutVars>
      </dgm:prSet>
      <dgm:spPr/>
      <dgm:t>
        <a:bodyPr/>
        <a:lstStyle/>
        <a:p>
          <a:endParaRPr lang="fr-FR"/>
        </a:p>
      </dgm:t>
    </dgm:pt>
    <dgm:pt modelId="{83A96514-7F86-4CEF-B84E-FB1AAB2997BF}" type="pres">
      <dgm:prSet presAssocID="{B5B1593D-B1B3-4FB7-AAE7-EBF5B4B344D7}" presName="accent_2" presStyleCnt="0"/>
      <dgm:spPr/>
      <dgm:t>
        <a:bodyPr/>
        <a:lstStyle/>
        <a:p>
          <a:endParaRPr lang="fr-FR"/>
        </a:p>
      </dgm:t>
    </dgm:pt>
    <dgm:pt modelId="{3B741204-3F1C-4AD3-9EFF-61B2262072FE}" type="pres">
      <dgm:prSet presAssocID="{B5B1593D-B1B3-4FB7-AAE7-EBF5B4B344D7}" presName="accentRepeatNode" presStyleLbl="solidFgAcc1" presStyleIdx="1" presStyleCnt="7"/>
      <dgm:spPr/>
      <dgm:t>
        <a:bodyPr/>
        <a:lstStyle/>
        <a:p>
          <a:endParaRPr lang="fr-FR"/>
        </a:p>
      </dgm:t>
    </dgm:pt>
    <dgm:pt modelId="{6BDD1860-A50D-44CF-B87A-3CD111E0C422}" type="pres">
      <dgm:prSet presAssocID="{33219FC1-A105-4142-9890-E78DFEDA3CA2}" presName="text_3" presStyleLbl="node1" presStyleIdx="2" presStyleCnt="7">
        <dgm:presLayoutVars>
          <dgm:bulletEnabled val="1"/>
        </dgm:presLayoutVars>
      </dgm:prSet>
      <dgm:spPr/>
      <dgm:t>
        <a:bodyPr/>
        <a:lstStyle/>
        <a:p>
          <a:endParaRPr lang="fr-FR"/>
        </a:p>
      </dgm:t>
    </dgm:pt>
    <dgm:pt modelId="{DC91B4CA-0A6B-4461-BEDF-4E6B749C8B71}" type="pres">
      <dgm:prSet presAssocID="{33219FC1-A105-4142-9890-E78DFEDA3CA2}" presName="accent_3" presStyleCnt="0"/>
      <dgm:spPr/>
      <dgm:t>
        <a:bodyPr/>
        <a:lstStyle/>
        <a:p>
          <a:endParaRPr lang="fr-FR"/>
        </a:p>
      </dgm:t>
    </dgm:pt>
    <dgm:pt modelId="{E23A112C-1CC1-46DC-B071-928E4D1E18C3}" type="pres">
      <dgm:prSet presAssocID="{33219FC1-A105-4142-9890-E78DFEDA3CA2}" presName="accentRepeatNode" presStyleLbl="solidFgAcc1" presStyleIdx="2" presStyleCnt="7"/>
      <dgm:spPr/>
      <dgm:t>
        <a:bodyPr/>
        <a:lstStyle/>
        <a:p>
          <a:endParaRPr lang="fr-FR"/>
        </a:p>
      </dgm:t>
    </dgm:pt>
    <dgm:pt modelId="{94832342-DCB4-4946-83A2-CCA2BA22310E}" type="pres">
      <dgm:prSet presAssocID="{C310FB31-705C-4201-AA3A-4156B38E5839}" presName="text_4" presStyleLbl="node1" presStyleIdx="3" presStyleCnt="7">
        <dgm:presLayoutVars>
          <dgm:bulletEnabled val="1"/>
        </dgm:presLayoutVars>
      </dgm:prSet>
      <dgm:spPr/>
      <dgm:t>
        <a:bodyPr/>
        <a:lstStyle/>
        <a:p>
          <a:endParaRPr lang="fr-FR"/>
        </a:p>
      </dgm:t>
    </dgm:pt>
    <dgm:pt modelId="{44FEF06A-E7D6-4F83-AB87-9A91B3931E70}" type="pres">
      <dgm:prSet presAssocID="{C310FB31-705C-4201-AA3A-4156B38E5839}" presName="accent_4" presStyleCnt="0"/>
      <dgm:spPr/>
      <dgm:t>
        <a:bodyPr/>
        <a:lstStyle/>
        <a:p>
          <a:endParaRPr lang="fr-FR"/>
        </a:p>
      </dgm:t>
    </dgm:pt>
    <dgm:pt modelId="{8A3FA857-3EDD-4C6C-AE08-83B1FFD74723}" type="pres">
      <dgm:prSet presAssocID="{C310FB31-705C-4201-AA3A-4156B38E5839}" presName="accentRepeatNode" presStyleLbl="solidFgAcc1" presStyleIdx="3" presStyleCnt="7"/>
      <dgm:spPr/>
      <dgm:t>
        <a:bodyPr/>
        <a:lstStyle/>
        <a:p>
          <a:endParaRPr lang="fr-FR"/>
        </a:p>
      </dgm:t>
    </dgm:pt>
    <dgm:pt modelId="{DE306B63-4B4D-496C-8E9D-E6618F6B7538}" type="pres">
      <dgm:prSet presAssocID="{21CDA2B8-0A5E-4ED0-B668-C64620528617}" presName="text_5" presStyleLbl="node1" presStyleIdx="4" presStyleCnt="7">
        <dgm:presLayoutVars>
          <dgm:bulletEnabled val="1"/>
        </dgm:presLayoutVars>
      </dgm:prSet>
      <dgm:spPr/>
      <dgm:t>
        <a:bodyPr/>
        <a:lstStyle/>
        <a:p>
          <a:endParaRPr lang="fr-FR"/>
        </a:p>
      </dgm:t>
    </dgm:pt>
    <dgm:pt modelId="{341A4DE5-7BC2-46E4-8724-9DA97D52F1B3}" type="pres">
      <dgm:prSet presAssocID="{21CDA2B8-0A5E-4ED0-B668-C64620528617}" presName="accent_5" presStyleCnt="0"/>
      <dgm:spPr/>
      <dgm:t>
        <a:bodyPr/>
        <a:lstStyle/>
        <a:p>
          <a:endParaRPr lang="fr-FR"/>
        </a:p>
      </dgm:t>
    </dgm:pt>
    <dgm:pt modelId="{3E640688-6D77-47F1-899F-69685F5E7C02}" type="pres">
      <dgm:prSet presAssocID="{21CDA2B8-0A5E-4ED0-B668-C64620528617}" presName="accentRepeatNode" presStyleLbl="solidFgAcc1" presStyleIdx="4" presStyleCnt="7"/>
      <dgm:spPr/>
      <dgm:t>
        <a:bodyPr/>
        <a:lstStyle/>
        <a:p>
          <a:endParaRPr lang="fr-FR"/>
        </a:p>
      </dgm:t>
    </dgm:pt>
    <dgm:pt modelId="{79D8D5DF-11A2-4E78-9B95-C27EEF436C35}" type="pres">
      <dgm:prSet presAssocID="{D4521CFF-3C75-4B2C-8E76-2F3A7C416220}" presName="text_6" presStyleLbl="node1" presStyleIdx="5" presStyleCnt="7">
        <dgm:presLayoutVars>
          <dgm:bulletEnabled val="1"/>
        </dgm:presLayoutVars>
      </dgm:prSet>
      <dgm:spPr/>
      <dgm:t>
        <a:bodyPr/>
        <a:lstStyle/>
        <a:p>
          <a:endParaRPr lang="fr-FR"/>
        </a:p>
      </dgm:t>
    </dgm:pt>
    <dgm:pt modelId="{A4544AB4-3AEE-4738-9B3E-600D3D85E497}" type="pres">
      <dgm:prSet presAssocID="{D4521CFF-3C75-4B2C-8E76-2F3A7C416220}" presName="accent_6" presStyleCnt="0"/>
      <dgm:spPr/>
      <dgm:t>
        <a:bodyPr/>
        <a:lstStyle/>
        <a:p>
          <a:endParaRPr lang="fr-FR"/>
        </a:p>
      </dgm:t>
    </dgm:pt>
    <dgm:pt modelId="{02877747-9B7D-4B95-B2EF-3D5D7BCADB56}" type="pres">
      <dgm:prSet presAssocID="{D4521CFF-3C75-4B2C-8E76-2F3A7C416220}" presName="accentRepeatNode" presStyleLbl="solidFgAcc1" presStyleIdx="5" presStyleCnt="7"/>
      <dgm:spPr/>
      <dgm:t>
        <a:bodyPr/>
        <a:lstStyle/>
        <a:p>
          <a:endParaRPr lang="fr-FR"/>
        </a:p>
      </dgm:t>
    </dgm:pt>
    <dgm:pt modelId="{26EA50E3-E52B-43E2-8474-099B3F7DA636}" type="pres">
      <dgm:prSet presAssocID="{4D12DB6F-DDE8-4761-B698-052E8453AEE6}" presName="text_7" presStyleLbl="node1" presStyleIdx="6" presStyleCnt="7">
        <dgm:presLayoutVars>
          <dgm:bulletEnabled val="1"/>
        </dgm:presLayoutVars>
      </dgm:prSet>
      <dgm:spPr/>
      <dgm:t>
        <a:bodyPr/>
        <a:lstStyle/>
        <a:p>
          <a:endParaRPr lang="fr-FR"/>
        </a:p>
      </dgm:t>
    </dgm:pt>
    <dgm:pt modelId="{635658D7-81E1-4832-8F9F-A1F7CD8BA81A}" type="pres">
      <dgm:prSet presAssocID="{4D12DB6F-DDE8-4761-B698-052E8453AEE6}" presName="accent_7" presStyleCnt="0"/>
      <dgm:spPr/>
      <dgm:t>
        <a:bodyPr/>
        <a:lstStyle/>
        <a:p>
          <a:endParaRPr lang="fr-FR"/>
        </a:p>
      </dgm:t>
    </dgm:pt>
    <dgm:pt modelId="{097559D8-F9FA-4FE8-981C-151CDF82F2C4}" type="pres">
      <dgm:prSet presAssocID="{4D12DB6F-DDE8-4761-B698-052E8453AEE6}" presName="accentRepeatNode" presStyleLbl="solidFgAcc1" presStyleIdx="6" presStyleCnt="7"/>
      <dgm:spPr/>
      <dgm:t>
        <a:bodyPr/>
        <a:lstStyle/>
        <a:p>
          <a:endParaRPr lang="fr-FR"/>
        </a:p>
      </dgm:t>
    </dgm:pt>
  </dgm:ptLst>
  <dgm:cxnLst>
    <dgm:cxn modelId="{0F66B584-2A9D-4672-B503-D5DAC0A48ACD}" srcId="{758F0A55-9ED3-458C-B89E-D41BEE151AC4}" destId="{B7103432-A6DE-42D2-AB73-BF7A0389E021}" srcOrd="0" destOrd="0" parTransId="{8E566369-F5B3-47E3-B6E0-E522D91E30FF}" sibTransId="{7A671BF1-2070-4E55-8277-1C5AB8C144CA}"/>
    <dgm:cxn modelId="{848E7DB3-CC56-48FB-AF81-1D8BA7B0C799}" srcId="{758F0A55-9ED3-458C-B89E-D41BEE151AC4}" destId="{D4521CFF-3C75-4B2C-8E76-2F3A7C416220}" srcOrd="5" destOrd="0" parTransId="{27267A2F-C64C-4F83-A341-C0C94300664C}" sibTransId="{999727B6-2F15-47F9-9AC9-37F6952FC391}"/>
    <dgm:cxn modelId="{D3A27D52-313B-4C92-8F70-CF0F5C69122E}" type="presOf" srcId="{D4521CFF-3C75-4B2C-8E76-2F3A7C416220}" destId="{79D8D5DF-11A2-4E78-9B95-C27EEF436C35}" srcOrd="0" destOrd="0" presId="urn:microsoft.com/office/officeart/2008/layout/VerticalCurvedList"/>
    <dgm:cxn modelId="{26BE743F-E8C6-40C4-9BD5-FEBA78F5A2CC}" type="presOf" srcId="{B7103432-A6DE-42D2-AB73-BF7A0389E021}" destId="{82C47DCF-671E-4C0F-9949-AC9E4E254C91}" srcOrd="0" destOrd="0" presId="urn:microsoft.com/office/officeart/2008/layout/VerticalCurvedList"/>
    <dgm:cxn modelId="{6E2E8087-779A-461D-9C2A-4689E7B6E4C0}" type="presOf" srcId="{C310FB31-705C-4201-AA3A-4156B38E5839}" destId="{94832342-DCB4-4946-83A2-CCA2BA22310E}" srcOrd="0" destOrd="0" presId="urn:microsoft.com/office/officeart/2008/layout/VerticalCurvedList"/>
    <dgm:cxn modelId="{B1FF5D70-DC0C-4CF2-8F1D-14A870EB9EB7}" srcId="{758F0A55-9ED3-458C-B89E-D41BEE151AC4}" destId="{33219FC1-A105-4142-9890-E78DFEDA3CA2}" srcOrd="2" destOrd="0" parTransId="{154EFFC0-9691-44FE-AEC4-22E6533F2539}" sibTransId="{2E18A2D4-56FF-48E7-8645-4BCE5AFEFDE0}"/>
    <dgm:cxn modelId="{C87FD75E-90B1-4366-ADA9-1BCAA557C0FD}" type="presOf" srcId="{B5B1593D-B1B3-4FB7-AAE7-EBF5B4B344D7}" destId="{D32DEAAD-735A-41ED-A9B6-26F5EAB49BFD}" srcOrd="0" destOrd="0" presId="urn:microsoft.com/office/officeart/2008/layout/VerticalCurvedList"/>
    <dgm:cxn modelId="{6496AC9D-700B-4D80-B270-A0E02D4DAA14}" srcId="{758F0A55-9ED3-458C-B89E-D41BEE151AC4}" destId="{4D12DB6F-DDE8-4761-B698-052E8453AEE6}" srcOrd="6" destOrd="0" parTransId="{43132395-CA5E-446B-8C3C-85676D704D13}" sibTransId="{4A5765F1-6E29-410A-9453-90F2090E008A}"/>
    <dgm:cxn modelId="{5B258549-3264-47A4-8446-FBEC787E671B}" type="presOf" srcId="{33219FC1-A105-4142-9890-E78DFEDA3CA2}" destId="{6BDD1860-A50D-44CF-B87A-3CD111E0C422}" srcOrd="0" destOrd="0" presId="urn:microsoft.com/office/officeart/2008/layout/VerticalCurvedList"/>
    <dgm:cxn modelId="{3868C9C3-8154-40B5-9FC8-5902ADE0B06F}" type="presOf" srcId="{4D12DB6F-DDE8-4761-B698-052E8453AEE6}" destId="{26EA50E3-E52B-43E2-8474-099B3F7DA636}" srcOrd="0" destOrd="0" presId="urn:microsoft.com/office/officeart/2008/layout/VerticalCurvedList"/>
    <dgm:cxn modelId="{C15EF958-B8C0-43BE-AFB7-18A0B4240B98}" type="presOf" srcId="{758F0A55-9ED3-458C-B89E-D41BEE151AC4}" destId="{3C2A45C5-8E63-4A70-949C-348B3A9B1144}" srcOrd="0" destOrd="0" presId="urn:microsoft.com/office/officeart/2008/layout/VerticalCurvedList"/>
    <dgm:cxn modelId="{D20F34DB-AAAD-448F-9813-4426298EB64E}" srcId="{758F0A55-9ED3-458C-B89E-D41BEE151AC4}" destId="{B5B1593D-B1B3-4FB7-AAE7-EBF5B4B344D7}" srcOrd="1" destOrd="0" parTransId="{8508EA68-4723-4410-A7E4-855534FE3134}" sibTransId="{F061F58A-DDE6-44F2-83C6-50AA41077E6B}"/>
    <dgm:cxn modelId="{370188AC-BD62-43AD-9128-24EF38DB6150}" srcId="{758F0A55-9ED3-458C-B89E-D41BEE151AC4}" destId="{21CDA2B8-0A5E-4ED0-B668-C64620528617}" srcOrd="4" destOrd="0" parTransId="{8865A2F6-8031-494D-902D-547DEE087A67}" sibTransId="{F3BED5A4-385B-40B6-8A7E-38B69DDEB6D4}"/>
    <dgm:cxn modelId="{1C4E9407-C15F-4D9A-8F29-508F556B9B06}" type="presOf" srcId="{21CDA2B8-0A5E-4ED0-B668-C64620528617}" destId="{DE306B63-4B4D-496C-8E9D-E6618F6B7538}" srcOrd="0" destOrd="0" presId="urn:microsoft.com/office/officeart/2008/layout/VerticalCurvedList"/>
    <dgm:cxn modelId="{3749704D-747D-4630-90B8-D09FE49E6C18}" type="presOf" srcId="{7A671BF1-2070-4E55-8277-1C5AB8C144CA}" destId="{98CC0277-797A-4E86-987B-4272692DDC6F}" srcOrd="0" destOrd="0" presId="urn:microsoft.com/office/officeart/2008/layout/VerticalCurvedList"/>
    <dgm:cxn modelId="{2E68C8CD-3F1B-4D03-A47D-EABD6B6BD626}" srcId="{758F0A55-9ED3-458C-B89E-D41BEE151AC4}" destId="{C310FB31-705C-4201-AA3A-4156B38E5839}" srcOrd="3" destOrd="0" parTransId="{4B993790-8DF6-42D9-917E-2885B55FEE8B}" sibTransId="{10FD9530-3299-4C5C-89DE-CD0F536CB2CD}"/>
    <dgm:cxn modelId="{01358D8B-7719-41B7-B317-6321DB08EA3D}" type="presParOf" srcId="{3C2A45C5-8E63-4A70-949C-348B3A9B1144}" destId="{0F03F167-DA68-4892-95FF-7C42441017B6}" srcOrd="0" destOrd="0" presId="urn:microsoft.com/office/officeart/2008/layout/VerticalCurvedList"/>
    <dgm:cxn modelId="{F2BEBD0C-A0F2-42BD-B896-937C1653B6CA}" type="presParOf" srcId="{0F03F167-DA68-4892-95FF-7C42441017B6}" destId="{304291F2-BE69-42A5-BF1E-45835191E351}" srcOrd="0" destOrd="0" presId="urn:microsoft.com/office/officeart/2008/layout/VerticalCurvedList"/>
    <dgm:cxn modelId="{389FB3C3-CA9A-44C7-8AC2-DD3AAD41C354}" type="presParOf" srcId="{304291F2-BE69-42A5-BF1E-45835191E351}" destId="{0AAA4FD0-2B94-4126-8FDF-B2835427B5C7}" srcOrd="0" destOrd="0" presId="urn:microsoft.com/office/officeart/2008/layout/VerticalCurvedList"/>
    <dgm:cxn modelId="{EF689D3F-ED7D-4896-A388-79C8255A77C0}" type="presParOf" srcId="{304291F2-BE69-42A5-BF1E-45835191E351}" destId="{98CC0277-797A-4E86-987B-4272692DDC6F}" srcOrd="1" destOrd="0" presId="urn:microsoft.com/office/officeart/2008/layout/VerticalCurvedList"/>
    <dgm:cxn modelId="{49542099-9608-486F-B7C8-C7BD88294347}" type="presParOf" srcId="{304291F2-BE69-42A5-BF1E-45835191E351}" destId="{0DB47C00-347C-478D-A9DC-46DD4EAEE158}" srcOrd="2" destOrd="0" presId="urn:microsoft.com/office/officeart/2008/layout/VerticalCurvedList"/>
    <dgm:cxn modelId="{A5E0290B-85CC-4979-93C3-05FD7D141EF9}" type="presParOf" srcId="{304291F2-BE69-42A5-BF1E-45835191E351}" destId="{58124E79-A37A-4CFB-8D91-1A3393E18C27}" srcOrd="3" destOrd="0" presId="urn:microsoft.com/office/officeart/2008/layout/VerticalCurvedList"/>
    <dgm:cxn modelId="{F1006AF3-1E77-446F-9949-33E2DD03F8F5}" type="presParOf" srcId="{0F03F167-DA68-4892-95FF-7C42441017B6}" destId="{82C47DCF-671E-4C0F-9949-AC9E4E254C91}" srcOrd="1" destOrd="0" presId="urn:microsoft.com/office/officeart/2008/layout/VerticalCurvedList"/>
    <dgm:cxn modelId="{87146E4D-0A74-4BFA-983B-23C70448673F}" type="presParOf" srcId="{0F03F167-DA68-4892-95FF-7C42441017B6}" destId="{1FA5AE49-BB6E-40B8-8014-8197747B3473}" srcOrd="2" destOrd="0" presId="urn:microsoft.com/office/officeart/2008/layout/VerticalCurvedList"/>
    <dgm:cxn modelId="{AD473197-4A44-4950-A4C5-BF9D33C94BA4}" type="presParOf" srcId="{1FA5AE49-BB6E-40B8-8014-8197747B3473}" destId="{DDB27F8A-9617-4B96-8466-3AC280144AF3}" srcOrd="0" destOrd="0" presId="urn:microsoft.com/office/officeart/2008/layout/VerticalCurvedList"/>
    <dgm:cxn modelId="{72962EEA-37FB-4F8F-9698-299318076CC9}" type="presParOf" srcId="{0F03F167-DA68-4892-95FF-7C42441017B6}" destId="{D32DEAAD-735A-41ED-A9B6-26F5EAB49BFD}" srcOrd="3" destOrd="0" presId="urn:microsoft.com/office/officeart/2008/layout/VerticalCurvedList"/>
    <dgm:cxn modelId="{88A482A3-C47A-4755-BC37-CE7A9301C539}" type="presParOf" srcId="{0F03F167-DA68-4892-95FF-7C42441017B6}" destId="{83A96514-7F86-4CEF-B84E-FB1AAB2997BF}" srcOrd="4" destOrd="0" presId="urn:microsoft.com/office/officeart/2008/layout/VerticalCurvedList"/>
    <dgm:cxn modelId="{ECB243D2-46AD-4E7B-B47C-C442A02B1711}" type="presParOf" srcId="{83A96514-7F86-4CEF-B84E-FB1AAB2997BF}" destId="{3B741204-3F1C-4AD3-9EFF-61B2262072FE}" srcOrd="0" destOrd="0" presId="urn:microsoft.com/office/officeart/2008/layout/VerticalCurvedList"/>
    <dgm:cxn modelId="{B9AA6005-5534-4499-AD73-92BF2145ED46}" type="presParOf" srcId="{0F03F167-DA68-4892-95FF-7C42441017B6}" destId="{6BDD1860-A50D-44CF-B87A-3CD111E0C422}" srcOrd="5" destOrd="0" presId="urn:microsoft.com/office/officeart/2008/layout/VerticalCurvedList"/>
    <dgm:cxn modelId="{231B422E-919D-49BF-B426-72EF232CA7C1}" type="presParOf" srcId="{0F03F167-DA68-4892-95FF-7C42441017B6}" destId="{DC91B4CA-0A6B-4461-BEDF-4E6B749C8B71}" srcOrd="6" destOrd="0" presId="urn:microsoft.com/office/officeart/2008/layout/VerticalCurvedList"/>
    <dgm:cxn modelId="{BFA8BBD1-7A9C-4BAD-9213-1D00849EE75C}" type="presParOf" srcId="{DC91B4CA-0A6B-4461-BEDF-4E6B749C8B71}" destId="{E23A112C-1CC1-46DC-B071-928E4D1E18C3}" srcOrd="0" destOrd="0" presId="urn:microsoft.com/office/officeart/2008/layout/VerticalCurvedList"/>
    <dgm:cxn modelId="{F418461F-44CF-4BE4-A282-4B915DEB61C1}" type="presParOf" srcId="{0F03F167-DA68-4892-95FF-7C42441017B6}" destId="{94832342-DCB4-4946-83A2-CCA2BA22310E}" srcOrd="7" destOrd="0" presId="urn:microsoft.com/office/officeart/2008/layout/VerticalCurvedList"/>
    <dgm:cxn modelId="{8A43A113-11D5-4FB3-8FA7-C6E395CEE100}" type="presParOf" srcId="{0F03F167-DA68-4892-95FF-7C42441017B6}" destId="{44FEF06A-E7D6-4F83-AB87-9A91B3931E70}" srcOrd="8" destOrd="0" presId="urn:microsoft.com/office/officeart/2008/layout/VerticalCurvedList"/>
    <dgm:cxn modelId="{17147DC3-08E5-43CC-82C5-29B08EEF0282}" type="presParOf" srcId="{44FEF06A-E7D6-4F83-AB87-9A91B3931E70}" destId="{8A3FA857-3EDD-4C6C-AE08-83B1FFD74723}" srcOrd="0" destOrd="0" presId="urn:microsoft.com/office/officeart/2008/layout/VerticalCurvedList"/>
    <dgm:cxn modelId="{0C52AD83-A7C1-4A23-A546-E6CF29E597AA}" type="presParOf" srcId="{0F03F167-DA68-4892-95FF-7C42441017B6}" destId="{DE306B63-4B4D-496C-8E9D-E6618F6B7538}" srcOrd="9" destOrd="0" presId="urn:microsoft.com/office/officeart/2008/layout/VerticalCurvedList"/>
    <dgm:cxn modelId="{E9106D75-8F74-46B2-8361-E679EA616582}" type="presParOf" srcId="{0F03F167-DA68-4892-95FF-7C42441017B6}" destId="{341A4DE5-7BC2-46E4-8724-9DA97D52F1B3}" srcOrd="10" destOrd="0" presId="urn:microsoft.com/office/officeart/2008/layout/VerticalCurvedList"/>
    <dgm:cxn modelId="{83E71333-A7BD-4EF0-8D88-7BE314FC65EC}" type="presParOf" srcId="{341A4DE5-7BC2-46E4-8724-9DA97D52F1B3}" destId="{3E640688-6D77-47F1-899F-69685F5E7C02}" srcOrd="0" destOrd="0" presId="urn:microsoft.com/office/officeart/2008/layout/VerticalCurvedList"/>
    <dgm:cxn modelId="{B5702431-560A-4B81-82BA-02C8D773E816}" type="presParOf" srcId="{0F03F167-DA68-4892-95FF-7C42441017B6}" destId="{79D8D5DF-11A2-4E78-9B95-C27EEF436C35}" srcOrd="11" destOrd="0" presId="urn:microsoft.com/office/officeart/2008/layout/VerticalCurvedList"/>
    <dgm:cxn modelId="{022FA41C-4460-497D-B027-0E9A6AC9BAA7}" type="presParOf" srcId="{0F03F167-DA68-4892-95FF-7C42441017B6}" destId="{A4544AB4-3AEE-4738-9B3E-600D3D85E497}" srcOrd="12" destOrd="0" presId="urn:microsoft.com/office/officeart/2008/layout/VerticalCurvedList"/>
    <dgm:cxn modelId="{E7889308-20DD-4336-8B91-7505116B2F11}" type="presParOf" srcId="{A4544AB4-3AEE-4738-9B3E-600D3D85E497}" destId="{02877747-9B7D-4B95-B2EF-3D5D7BCADB56}" srcOrd="0" destOrd="0" presId="urn:microsoft.com/office/officeart/2008/layout/VerticalCurvedList"/>
    <dgm:cxn modelId="{33D37849-DEA7-44CF-8F8F-01AB3475CE02}" type="presParOf" srcId="{0F03F167-DA68-4892-95FF-7C42441017B6}" destId="{26EA50E3-E52B-43E2-8474-099B3F7DA636}" srcOrd="13" destOrd="0" presId="urn:microsoft.com/office/officeart/2008/layout/VerticalCurvedList"/>
    <dgm:cxn modelId="{72F94E0D-9FAE-4A02-8AB3-89B0205FB464}" type="presParOf" srcId="{0F03F167-DA68-4892-95FF-7C42441017B6}" destId="{635658D7-81E1-4832-8F9F-A1F7CD8BA81A}" srcOrd="14" destOrd="0" presId="urn:microsoft.com/office/officeart/2008/layout/VerticalCurvedList"/>
    <dgm:cxn modelId="{15B727CB-5941-4B3F-8017-E4CEEFFF4FEB}" type="presParOf" srcId="{635658D7-81E1-4832-8F9F-A1F7CD8BA81A}" destId="{097559D8-F9FA-4FE8-981C-151CDF82F2C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92B9A6-8B9C-42BF-B728-7A4D56397D67}" type="doc">
      <dgm:prSet loTypeId="urn:microsoft.com/office/officeart/2005/8/layout/radial5" loCatId="relationship" qsTypeId="urn:microsoft.com/office/officeart/2005/8/quickstyle/simple5" qsCatId="simple" csTypeId="urn:microsoft.com/office/officeart/2005/8/colors/accent2_2" csCatId="accent2" phldr="1"/>
      <dgm:spPr/>
      <dgm:t>
        <a:bodyPr/>
        <a:lstStyle/>
        <a:p>
          <a:endParaRPr lang="fr-FR"/>
        </a:p>
      </dgm:t>
    </dgm:pt>
    <dgm:pt modelId="{8E473C7B-4BB9-45B2-8ADB-AD2299C4DB52}">
      <dgm:prSet phldrT="[Texte]"/>
      <dgm:spPr/>
      <dgm:t>
        <a:bodyPr/>
        <a:lstStyle/>
        <a:p>
          <a:r>
            <a:rPr lang="fr-FR" dirty="0" smtClean="0"/>
            <a:t>Amour faux</a:t>
          </a:r>
          <a:endParaRPr lang="fr-FR" dirty="0"/>
        </a:p>
      </dgm:t>
    </dgm:pt>
    <dgm:pt modelId="{61EDFFE3-74CD-4E5F-91DE-D617F8E9DEF5}" type="parTrans" cxnId="{A4E2F75D-686B-4E32-A0C9-7DD780622C6E}">
      <dgm:prSet/>
      <dgm:spPr/>
      <dgm:t>
        <a:bodyPr/>
        <a:lstStyle/>
        <a:p>
          <a:endParaRPr lang="fr-FR"/>
        </a:p>
      </dgm:t>
    </dgm:pt>
    <dgm:pt modelId="{F2A900B7-A067-430A-84F7-5AC929153FBA}" type="sibTrans" cxnId="{A4E2F75D-686B-4E32-A0C9-7DD780622C6E}">
      <dgm:prSet/>
      <dgm:spPr/>
      <dgm:t>
        <a:bodyPr/>
        <a:lstStyle/>
        <a:p>
          <a:endParaRPr lang="fr-FR"/>
        </a:p>
      </dgm:t>
    </dgm:pt>
    <dgm:pt modelId="{5F538FAE-F0BD-4918-96FA-F55D5B969F0C}">
      <dgm:prSet phldrT="[Texte]"/>
      <dgm:spPr/>
      <dgm:t>
        <a:bodyPr/>
        <a:lstStyle/>
        <a:p>
          <a:r>
            <a:rPr lang="fr-FR" dirty="0" smtClean="0"/>
            <a:t>séduction</a:t>
          </a:r>
          <a:endParaRPr lang="fr-FR" dirty="0"/>
        </a:p>
      </dgm:t>
    </dgm:pt>
    <dgm:pt modelId="{6E33CA5C-0763-472A-8407-89285718896B}" type="parTrans" cxnId="{AFF03CB9-CB80-4C85-AABE-D1A8FEB8B625}">
      <dgm:prSet/>
      <dgm:spPr/>
      <dgm:t>
        <a:bodyPr/>
        <a:lstStyle/>
        <a:p>
          <a:endParaRPr lang="fr-FR"/>
        </a:p>
      </dgm:t>
    </dgm:pt>
    <dgm:pt modelId="{A87536B1-8328-42AE-BCA5-69087A34CDFD}" type="sibTrans" cxnId="{AFF03CB9-CB80-4C85-AABE-D1A8FEB8B625}">
      <dgm:prSet/>
      <dgm:spPr/>
      <dgm:t>
        <a:bodyPr/>
        <a:lstStyle/>
        <a:p>
          <a:endParaRPr lang="fr-FR"/>
        </a:p>
      </dgm:t>
    </dgm:pt>
    <dgm:pt modelId="{3BEB0E55-73A8-43C6-B9A7-F99A3E57422A}">
      <dgm:prSet phldrT="[Texte]"/>
      <dgm:spPr/>
      <dgm:t>
        <a:bodyPr/>
        <a:lstStyle/>
        <a:p>
          <a:r>
            <a:rPr lang="fr-FR" dirty="0" smtClean="0"/>
            <a:t>mensonge</a:t>
          </a:r>
          <a:endParaRPr lang="fr-FR" dirty="0"/>
        </a:p>
      </dgm:t>
    </dgm:pt>
    <dgm:pt modelId="{221C4E52-DEA8-4648-A258-1A40BBB1526E}" type="parTrans" cxnId="{4FF626F2-3A95-49FA-8DA5-66F0FCA2EB86}">
      <dgm:prSet/>
      <dgm:spPr/>
      <dgm:t>
        <a:bodyPr/>
        <a:lstStyle/>
        <a:p>
          <a:endParaRPr lang="fr-FR"/>
        </a:p>
      </dgm:t>
    </dgm:pt>
    <dgm:pt modelId="{4A2E11FB-0A4E-4699-9C89-688ACB081CA6}" type="sibTrans" cxnId="{4FF626F2-3A95-49FA-8DA5-66F0FCA2EB86}">
      <dgm:prSet/>
      <dgm:spPr/>
      <dgm:t>
        <a:bodyPr/>
        <a:lstStyle/>
        <a:p>
          <a:endParaRPr lang="fr-FR"/>
        </a:p>
      </dgm:t>
    </dgm:pt>
    <dgm:pt modelId="{CBEC29DB-DF61-4BCF-9658-B61B6E90C184}">
      <dgm:prSet phldrT="[Texte]"/>
      <dgm:spPr/>
      <dgm:t>
        <a:bodyPr/>
        <a:lstStyle/>
        <a:p>
          <a:r>
            <a:rPr lang="fr-FR" dirty="0" smtClean="0"/>
            <a:t>Division</a:t>
          </a:r>
        </a:p>
        <a:p>
          <a:r>
            <a:rPr lang="fr-FR" dirty="0" smtClean="0"/>
            <a:t>violence</a:t>
          </a:r>
          <a:endParaRPr lang="fr-FR" dirty="0"/>
        </a:p>
      </dgm:t>
    </dgm:pt>
    <dgm:pt modelId="{B6E535F7-8940-4675-BD8F-EBB90F1E314B}" type="parTrans" cxnId="{E5BB84F8-59ED-4FB7-9507-6361286FDECD}">
      <dgm:prSet/>
      <dgm:spPr/>
      <dgm:t>
        <a:bodyPr/>
        <a:lstStyle/>
        <a:p>
          <a:endParaRPr lang="fr-FR"/>
        </a:p>
      </dgm:t>
    </dgm:pt>
    <dgm:pt modelId="{59163EB3-5D17-427D-A271-5C10952E8F85}" type="sibTrans" cxnId="{E5BB84F8-59ED-4FB7-9507-6361286FDECD}">
      <dgm:prSet/>
      <dgm:spPr/>
      <dgm:t>
        <a:bodyPr/>
        <a:lstStyle/>
        <a:p>
          <a:endParaRPr lang="fr-FR"/>
        </a:p>
      </dgm:t>
    </dgm:pt>
    <dgm:pt modelId="{76937BF1-AC72-480E-BB7A-AF6F2A2C9733}" type="pres">
      <dgm:prSet presAssocID="{A792B9A6-8B9C-42BF-B728-7A4D56397D67}" presName="Name0" presStyleCnt="0">
        <dgm:presLayoutVars>
          <dgm:chMax val="1"/>
          <dgm:dir/>
          <dgm:animLvl val="ctr"/>
          <dgm:resizeHandles val="exact"/>
        </dgm:presLayoutVars>
      </dgm:prSet>
      <dgm:spPr/>
      <dgm:t>
        <a:bodyPr/>
        <a:lstStyle/>
        <a:p>
          <a:endParaRPr lang="fr-FR"/>
        </a:p>
      </dgm:t>
    </dgm:pt>
    <dgm:pt modelId="{E36C2401-E3B0-4EDE-8924-EA2B47FC264D}" type="pres">
      <dgm:prSet presAssocID="{8E473C7B-4BB9-45B2-8ADB-AD2299C4DB52}" presName="centerShape" presStyleLbl="node0" presStyleIdx="0" presStyleCnt="1"/>
      <dgm:spPr/>
      <dgm:t>
        <a:bodyPr/>
        <a:lstStyle/>
        <a:p>
          <a:endParaRPr lang="fr-FR"/>
        </a:p>
      </dgm:t>
    </dgm:pt>
    <dgm:pt modelId="{F4D4CEF2-1D57-4DF2-8FA7-56CF2AEEDE89}" type="pres">
      <dgm:prSet presAssocID="{6E33CA5C-0763-472A-8407-89285718896B}" presName="parTrans" presStyleLbl="sibTrans2D1" presStyleIdx="0" presStyleCnt="3"/>
      <dgm:spPr/>
      <dgm:t>
        <a:bodyPr/>
        <a:lstStyle/>
        <a:p>
          <a:endParaRPr lang="fr-FR"/>
        </a:p>
      </dgm:t>
    </dgm:pt>
    <dgm:pt modelId="{F0B2E2A6-34CF-497E-86BC-201550191F23}" type="pres">
      <dgm:prSet presAssocID="{6E33CA5C-0763-472A-8407-89285718896B}" presName="connectorText" presStyleLbl="sibTrans2D1" presStyleIdx="0" presStyleCnt="3"/>
      <dgm:spPr/>
      <dgm:t>
        <a:bodyPr/>
        <a:lstStyle/>
        <a:p>
          <a:endParaRPr lang="fr-FR"/>
        </a:p>
      </dgm:t>
    </dgm:pt>
    <dgm:pt modelId="{4EC42F98-1F9D-46A7-8E4F-BF09AB1A5CDA}" type="pres">
      <dgm:prSet presAssocID="{5F538FAE-F0BD-4918-96FA-F55D5B969F0C}" presName="node" presStyleLbl="node1" presStyleIdx="0" presStyleCnt="3">
        <dgm:presLayoutVars>
          <dgm:bulletEnabled val="1"/>
        </dgm:presLayoutVars>
      </dgm:prSet>
      <dgm:spPr/>
      <dgm:t>
        <a:bodyPr/>
        <a:lstStyle/>
        <a:p>
          <a:endParaRPr lang="fr-FR"/>
        </a:p>
      </dgm:t>
    </dgm:pt>
    <dgm:pt modelId="{C798B56B-C206-4DB0-86C9-3F6596638E9D}" type="pres">
      <dgm:prSet presAssocID="{221C4E52-DEA8-4648-A258-1A40BBB1526E}" presName="parTrans" presStyleLbl="sibTrans2D1" presStyleIdx="1" presStyleCnt="3"/>
      <dgm:spPr/>
      <dgm:t>
        <a:bodyPr/>
        <a:lstStyle/>
        <a:p>
          <a:endParaRPr lang="fr-FR"/>
        </a:p>
      </dgm:t>
    </dgm:pt>
    <dgm:pt modelId="{6D1731BB-C1C1-44BA-ADEA-5248DCED5B86}" type="pres">
      <dgm:prSet presAssocID="{221C4E52-DEA8-4648-A258-1A40BBB1526E}" presName="connectorText" presStyleLbl="sibTrans2D1" presStyleIdx="1" presStyleCnt="3"/>
      <dgm:spPr/>
      <dgm:t>
        <a:bodyPr/>
        <a:lstStyle/>
        <a:p>
          <a:endParaRPr lang="fr-FR"/>
        </a:p>
      </dgm:t>
    </dgm:pt>
    <dgm:pt modelId="{C3FA2209-C67F-42E2-8D6B-2517CE328792}" type="pres">
      <dgm:prSet presAssocID="{3BEB0E55-73A8-43C6-B9A7-F99A3E57422A}" presName="node" presStyleLbl="node1" presStyleIdx="1" presStyleCnt="3">
        <dgm:presLayoutVars>
          <dgm:bulletEnabled val="1"/>
        </dgm:presLayoutVars>
      </dgm:prSet>
      <dgm:spPr/>
      <dgm:t>
        <a:bodyPr/>
        <a:lstStyle/>
        <a:p>
          <a:endParaRPr lang="fr-FR"/>
        </a:p>
      </dgm:t>
    </dgm:pt>
    <dgm:pt modelId="{7445D04D-C81E-4394-82AE-B43D460D7ABE}" type="pres">
      <dgm:prSet presAssocID="{B6E535F7-8940-4675-BD8F-EBB90F1E314B}" presName="parTrans" presStyleLbl="sibTrans2D1" presStyleIdx="2" presStyleCnt="3"/>
      <dgm:spPr/>
      <dgm:t>
        <a:bodyPr/>
        <a:lstStyle/>
        <a:p>
          <a:endParaRPr lang="fr-FR"/>
        </a:p>
      </dgm:t>
    </dgm:pt>
    <dgm:pt modelId="{D30447C2-EA23-4418-8904-7CF884EB8AC0}" type="pres">
      <dgm:prSet presAssocID="{B6E535F7-8940-4675-BD8F-EBB90F1E314B}" presName="connectorText" presStyleLbl="sibTrans2D1" presStyleIdx="2" presStyleCnt="3"/>
      <dgm:spPr/>
      <dgm:t>
        <a:bodyPr/>
        <a:lstStyle/>
        <a:p>
          <a:endParaRPr lang="fr-FR"/>
        </a:p>
      </dgm:t>
    </dgm:pt>
    <dgm:pt modelId="{80B712C1-46E9-4399-BC5B-186918BC7353}" type="pres">
      <dgm:prSet presAssocID="{CBEC29DB-DF61-4BCF-9658-B61B6E90C184}" presName="node" presStyleLbl="node1" presStyleIdx="2" presStyleCnt="3">
        <dgm:presLayoutVars>
          <dgm:bulletEnabled val="1"/>
        </dgm:presLayoutVars>
      </dgm:prSet>
      <dgm:spPr/>
      <dgm:t>
        <a:bodyPr/>
        <a:lstStyle/>
        <a:p>
          <a:endParaRPr lang="fr-FR"/>
        </a:p>
      </dgm:t>
    </dgm:pt>
  </dgm:ptLst>
  <dgm:cxnLst>
    <dgm:cxn modelId="{4FF626F2-3A95-49FA-8DA5-66F0FCA2EB86}" srcId="{8E473C7B-4BB9-45B2-8ADB-AD2299C4DB52}" destId="{3BEB0E55-73A8-43C6-B9A7-F99A3E57422A}" srcOrd="1" destOrd="0" parTransId="{221C4E52-DEA8-4648-A258-1A40BBB1526E}" sibTransId="{4A2E11FB-0A4E-4699-9C89-688ACB081CA6}"/>
    <dgm:cxn modelId="{8FE789C3-046F-49EE-9291-52A5C0DC48D4}" type="presOf" srcId="{3BEB0E55-73A8-43C6-B9A7-F99A3E57422A}" destId="{C3FA2209-C67F-42E2-8D6B-2517CE328792}" srcOrd="0" destOrd="0" presId="urn:microsoft.com/office/officeart/2005/8/layout/radial5"/>
    <dgm:cxn modelId="{99D65B52-3381-4840-A863-9E45508F137A}" type="presOf" srcId="{221C4E52-DEA8-4648-A258-1A40BBB1526E}" destId="{C798B56B-C206-4DB0-86C9-3F6596638E9D}" srcOrd="0" destOrd="0" presId="urn:microsoft.com/office/officeart/2005/8/layout/radial5"/>
    <dgm:cxn modelId="{448FC64A-A0E5-484C-8DEF-05959FFFB78B}" type="presOf" srcId="{6E33CA5C-0763-472A-8407-89285718896B}" destId="{F0B2E2A6-34CF-497E-86BC-201550191F23}" srcOrd="1" destOrd="0" presId="urn:microsoft.com/office/officeart/2005/8/layout/radial5"/>
    <dgm:cxn modelId="{A4E2F75D-686B-4E32-A0C9-7DD780622C6E}" srcId="{A792B9A6-8B9C-42BF-B728-7A4D56397D67}" destId="{8E473C7B-4BB9-45B2-8ADB-AD2299C4DB52}" srcOrd="0" destOrd="0" parTransId="{61EDFFE3-74CD-4E5F-91DE-D617F8E9DEF5}" sibTransId="{F2A900B7-A067-430A-84F7-5AC929153FBA}"/>
    <dgm:cxn modelId="{1728302D-E3C0-46E6-959F-59806DBD502C}" type="presOf" srcId="{B6E535F7-8940-4675-BD8F-EBB90F1E314B}" destId="{D30447C2-EA23-4418-8904-7CF884EB8AC0}" srcOrd="1" destOrd="0" presId="urn:microsoft.com/office/officeart/2005/8/layout/radial5"/>
    <dgm:cxn modelId="{AFF03CB9-CB80-4C85-AABE-D1A8FEB8B625}" srcId="{8E473C7B-4BB9-45B2-8ADB-AD2299C4DB52}" destId="{5F538FAE-F0BD-4918-96FA-F55D5B969F0C}" srcOrd="0" destOrd="0" parTransId="{6E33CA5C-0763-472A-8407-89285718896B}" sibTransId="{A87536B1-8328-42AE-BCA5-69087A34CDFD}"/>
    <dgm:cxn modelId="{995F7033-2409-430D-9EE2-47504B6E02CB}" type="presOf" srcId="{8E473C7B-4BB9-45B2-8ADB-AD2299C4DB52}" destId="{E36C2401-E3B0-4EDE-8924-EA2B47FC264D}" srcOrd="0" destOrd="0" presId="urn:microsoft.com/office/officeart/2005/8/layout/radial5"/>
    <dgm:cxn modelId="{31A64184-3CE2-4613-96B1-DEE7E08C7601}" type="presOf" srcId="{B6E535F7-8940-4675-BD8F-EBB90F1E314B}" destId="{7445D04D-C81E-4394-82AE-B43D460D7ABE}" srcOrd="0" destOrd="0" presId="urn:microsoft.com/office/officeart/2005/8/layout/radial5"/>
    <dgm:cxn modelId="{E5BB84F8-59ED-4FB7-9507-6361286FDECD}" srcId="{8E473C7B-4BB9-45B2-8ADB-AD2299C4DB52}" destId="{CBEC29DB-DF61-4BCF-9658-B61B6E90C184}" srcOrd="2" destOrd="0" parTransId="{B6E535F7-8940-4675-BD8F-EBB90F1E314B}" sibTransId="{59163EB3-5D17-427D-A271-5C10952E8F85}"/>
    <dgm:cxn modelId="{DE911A9D-50AC-4C12-8FBA-22212FD74BA5}" type="presOf" srcId="{221C4E52-DEA8-4648-A258-1A40BBB1526E}" destId="{6D1731BB-C1C1-44BA-ADEA-5248DCED5B86}" srcOrd="1" destOrd="0" presId="urn:microsoft.com/office/officeart/2005/8/layout/radial5"/>
    <dgm:cxn modelId="{DB10C85E-DC9B-49E2-A784-0BCAFD84690A}" type="presOf" srcId="{5F538FAE-F0BD-4918-96FA-F55D5B969F0C}" destId="{4EC42F98-1F9D-46A7-8E4F-BF09AB1A5CDA}" srcOrd="0" destOrd="0" presId="urn:microsoft.com/office/officeart/2005/8/layout/radial5"/>
    <dgm:cxn modelId="{8C1D7DD6-ADA8-454A-803E-277B54CFE9F8}" type="presOf" srcId="{A792B9A6-8B9C-42BF-B728-7A4D56397D67}" destId="{76937BF1-AC72-480E-BB7A-AF6F2A2C9733}" srcOrd="0" destOrd="0" presId="urn:microsoft.com/office/officeart/2005/8/layout/radial5"/>
    <dgm:cxn modelId="{8DD13635-4173-465C-A8C4-C9B4FFBF8631}" type="presOf" srcId="{CBEC29DB-DF61-4BCF-9658-B61B6E90C184}" destId="{80B712C1-46E9-4399-BC5B-186918BC7353}" srcOrd="0" destOrd="0" presId="urn:microsoft.com/office/officeart/2005/8/layout/radial5"/>
    <dgm:cxn modelId="{4A6051F0-DCE0-49D6-BC61-B4073E51696B}" type="presOf" srcId="{6E33CA5C-0763-472A-8407-89285718896B}" destId="{F4D4CEF2-1D57-4DF2-8FA7-56CF2AEEDE89}" srcOrd="0" destOrd="0" presId="urn:microsoft.com/office/officeart/2005/8/layout/radial5"/>
    <dgm:cxn modelId="{2E0F486A-BCE3-4A32-ABD1-0FC1CFB765FB}" type="presParOf" srcId="{76937BF1-AC72-480E-BB7A-AF6F2A2C9733}" destId="{E36C2401-E3B0-4EDE-8924-EA2B47FC264D}" srcOrd="0" destOrd="0" presId="urn:microsoft.com/office/officeart/2005/8/layout/radial5"/>
    <dgm:cxn modelId="{ED8EEB8C-EE81-4160-9478-8248AA027DC0}" type="presParOf" srcId="{76937BF1-AC72-480E-BB7A-AF6F2A2C9733}" destId="{F4D4CEF2-1D57-4DF2-8FA7-56CF2AEEDE89}" srcOrd="1" destOrd="0" presId="urn:microsoft.com/office/officeart/2005/8/layout/radial5"/>
    <dgm:cxn modelId="{A164A531-07CF-47EE-AB37-81D4F44201AE}" type="presParOf" srcId="{F4D4CEF2-1D57-4DF2-8FA7-56CF2AEEDE89}" destId="{F0B2E2A6-34CF-497E-86BC-201550191F23}" srcOrd="0" destOrd="0" presId="urn:microsoft.com/office/officeart/2005/8/layout/radial5"/>
    <dgm:cxn modelId="{AABD5CD5-950D-493B-B6FA-957FB48EE100}" type="presParOf" srcId="{76937BF1-AC72-480E-BB7A-AF6F2A2C9733}" destId="{4EC42F98-1F9D-46A7-8E4F-BF09AB1A5CDA}" srcOrd="2" destOrd="0" presId="urn:microsoft.com/office/officeart/2005/8/layout/radial5"/>
    <dgm:cxn modelId="{44C580DC-4217-4A45-93DF-2B4502119498}" type="presParOf" srcId="{76937BF1-AC72-480E-BB7A-AF6F2A2C9733}" destId="{C798B56B-C206-4DB0-86C9-3F6596638E9D}" srcOrd="3" destOrd="0" presId="urn:microsoft.com/office/officeart/2005/8/layout/radial5"/>
    <dgm:cxn modelId="{D959E744-B85C-4BB3-8DCC-64E502236648}" type="presParOf" srcId="{C798B56B-C206-4DB0-86C9-3F6596638E9D}" destId="{6D1731BB-C1C1-44BA-ADEA-5248DCED5B86}" srcOrd="0" destOrd="0" presId="urn:microsoft.com/office/officeart/2005/8/layout/radial5"/>
    <dgm:cxn modelId="{BA69469E-295D-46EB-9577-96BA4F77B7F3}" type="presParOf" srcId="{76937BF1-AC72-480E-BB7A-AF6F2A2C9733}" destId="{C3FA2209-C67F-42E2-8D6B-2517CE328792}" srcOrd="4" destOrd="0" presId="urn:microsoft.com/office/officeart/2005/8/layout/radial5"/>
    <dgm:cxn modelId="{A23E066D-C90D-4657-A334-B824FA11E027}" type="presParOf" srcId="{76937BF1-AC72-480E-BB7A-AF6F2A2C9733}" destId="{7445D04D-C81E-4394-82AE-B43D460D7ABE}" srcOrd="5" destOrd="0" presId="urn:microsoft.com/office/officeart/2005/8/layout/radial5"/>
    <dgm:cxn modelId="{F08094C8-F7A7-4A19-B517-28D54691EFBE}" type="presParOf" srcId="{7445D04D-C81E-4394-82AE-B43D460D7ABE}" destId="{D30447C2-EA23-4418-8904-7CF884EB8AC0}" srcOrd="0" destOrd="0" presId="urn:microsoft.com/office/officeart/2005/8/layout/radial5"/>
    <dgm:cxn modelId="{E14B8CA8-89D0-4626-BCE6-D59949E2792E}" type="presParOf" srcId="{76937BF1-AC72-480E-BB7A-AF6F2A2C9733}" destId="{80B712C1-46E9-4399-BC5B-186918BC7353}" srcOrd="6" destOrd="0" presId="urn:microsoft.com/office/officeart/2005/8/layout/radial5"/>
  </dgm:cxnLst>
  <dgm:bg>
    <a:solidFill>
      <a:schemeClr val="accent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314224-2049-43A1-839C-B9B5183C161A}"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fr-FR"/>
        </a:p>
      </dgm:t>
    </dgm:pt>
    <dgm:pt modelId="{E1728BF0-70EF-4694-97C3-32071FCB26D1}">
      <dgm:prSet phldrT="[Texte]"/>
      <dgm:spPr/>
      <dgm:t>
        <a:bodyPr/>
        <a:lstStyle/>
        <a:p>
          <a:r>
            <a:rPr lang="fr-FR" dirty="0" smtClean="0"/>
            <a:t>Amour vrai</a:t>
          </a:r>
          <a:endParaRPr lang="fr-FR" dirty="0"/>
        </a:p>
      </dgm:t>
    </dgm:pt>
    <dgm:pt modelId="{633DAF56-BB78-4671-9051-227F50E44A7A}" type="parTrans" cxnId="{02C397D0-963D-491B-8DF8-DACA46BB5729}">
      <dgm:prSet/>
      <dgm:spPr/>
      <dgm:t>
        <a:bodyPr/>
        <a:lstStyle/>
        <a:p>
          <a:endParaRPr lang="fr-FR"/>
        </a:p>
      </dgm:t>
    </dgm:pt>
    <dgm:pt modelId="{1CFEEC7F-417D-4DC8-BDD9-2FFE41D6F336}" type="sibTrans" cxnId="{02C397D0-963D-491B-8DF8-DACA46BB5729}">
      <dgm:prSet/>
      <dgm:spPr/>
      <dgm:t>
        <a:bodyPr/>
        <a:lstStyle/>
        <a:p>
          <a:endParaRPr lang="fr-FR"/>
        </a:p>
      </dgm:t>
    </dgm:pt>
    <dgm:pt modelId="{993E676C-D48C-40D4-9F94-AAD50D46B9A2}">
      <dgm:prSet phldrT="[Texte]"/>
      <dgm:spPr/>
      <dgm:t>
        <a:bodyPr/>
        <a:lstStyle/>
        <a:p>
          <a:r>
            <a:rPr lang="fr-FR" dirty="0" smtClean="0"/>
            <a:t>Don</a:t>
          </a:r>
          <a:endParaRPr lang="fr-FR" dirty="0"/>
        </a:p>
      </dgm:t>
    </dgm:pt>
    <dgm:pt modelId="{9C16BC31-1017-4D43-894F-9BD7812CF360}" type="parTrans" cxnId="{96496B4C-A01F-4B9E-9602-884CCC1BAE91}">
      <dgm:prSet/>
      <dgm:spPr/>
      <dgm:t>
        <a:bodyPr/>
        <a:lstStyle/>
        <a:p>
          <a:endParaRPr lang="fr-FR"/>
        </a:p>
      </dgm:t>
    </dgm:pt>
    <dgm:pt modelId="{0C4D3D6D-337A-4236-AEF7-A780BB59F441}" type="sibTrans" cxnId="{96496B4C-A01F-4B9E-9602-884CCC1BAE91}">
      <dgm:prSet/>
      <dgm:spPr/>
      <dgm:t>
        <a:bodyPr/>
        <a:lstStyle/>
        <a:p>
          <a:endParaRPr lang="fr-FR"/>
        </a:p>
      </dgm:t>
    </dgm:pt>
    <dgm:pt modelId="{1F87CD55-7F22-4531-9B4A-03AD870E8C5A}">
      <dgm:prSet phldrT="[Texte]"/>
      <dgm:spPr/>
      <dgm:t>
        <a:bodyPr/>
        <a:lstStyle/>
        <a:p>
          <a:r>
            <a:rPr lang="fr-FR" dirty="0" smtClean="0"/>
            <a:t>Vérité</a:t>
          </a:r>
          <a:endParaRPr lang="fr-FR" dirty="0"/>
        </a:p>
      </dgm:t>
    </dgm:pt>
    <dgm:pt modelId="{98952D02-2D2E-44F6-949B-35C25E0583B3}" type="parTrans" cxnId="{493A4F7C-3372-457B-AC62-8182195A4C62}">
      <dgm:prSet/>
      <dgm:spPr/>
      <dgm:t>
        <a:bodyPr/>
        <a:lstStyle/>
        <a:p>
          <a:endParaRPr lang="fr-FR"/>
        </a:p>
      </dgm:t>
    </dgm:pt>
    <dgm:pt modelId="{C4E82671-0AAF-48EC-AADA-1FAB3008F439}" type="sibTrans" cxnId="{493A4F7C-3372-457B-AC62-8182195A4C62}">
      <dgm:prSet/>
      <dgm:spPr/>
      <dgm:t>
        <a:bodyPr/>
        <a:lstStyle/>
        <a:p>
          <a:endParaRPr lang="fr-FR"/>
        </a:p>
      </dgm:t>
    </dgm:pt>
    <dgm:pt modelId="{60C32775-A0B6-4FCF-AF39-1A3F71FD9E51}">
      <dgm:prSet phldrT="[Texte]"/>
      <dgm:spPr/>
      <dgm:t>
        <a:bodyPr/>
        <a:lstStyle/>
        <a:p>
          <a:r>
            <a:rPr lang="fr-FR" dirty="0" smtClean="0"/>
            <a:t>Unité</a:t>
          </a:r>
        </a:p>
        <a:p>
          <a:r>
            <a:rPr lang="fr-FR" dirty="0" smtClean="0"/>
            <a:t>paix</a:t>
          </a:r>
          <a:endParaRPr lang="fr-FR" dirty="0"/>
        </a:p>
      </dgm:t>
    </dgm:pt>
    <dgm:pt modelId="{C9C3FB6F-C883-441B-9DF9-62F7602C1DC8}" type="parTrans" cxnId="{9A312D0F-30C6-4311-B575-9DE9F0B7F353}">
      <dgm:prSet/>
      <dgm:spPr/>
      <dgm:t>
        <a:bodyPr/>
        <a:lstStyle/>
        <a:p>
          <a:endParaRPr lang="fr-FR"/>
        </a:p>
      </dgm:t>
    </dgm:pt>
    <dgm:pt modelId="{F3FA5A06-6C3D-44CE-BE5C-9E777DBB4D17}" type="sibTrans" cxnId="{9A312D0F-30C6-4311-B575-9DE9F0B7F353}">
      <dgm:prSet/>
      <dgm:spPr/>
      <dgm:t>
        <a:bodyPr/>
        <a:lstStyle/>
        <a:p>
          <a:endParaRPr lang="fr-FR"/>
        </a:p>
      </dgm:t>
    </dgm:pt>
    <dgm:pt modelId="{E5DE5DD3-077D-4062-BF03-A88E684ABC22}" type="pres">
      <dgm:prSet presAssocID="{39314224-2049-43A1-839C-B9B5183C161A}" presName="Name0" presStyleCnt="0">
        <dgm:presLayoutVars>
          <dgm:chMax val="1"/>
          <dgm:dir/>
          <dgm:animLvl val="ctr"/>
          <dgm:resizeHandles val="exact"/>
        </dgm:presLayoutVars>
      </dgm:prSet>
      <dgm:spPr/>
      <dgm:t>
        <a:bodyPr/>
        <a:lstStyle/>
        <a:p>
          <a:endParaRPr lang="fr-FR"/>
        </a:p>
      </dgm:t>
    </dgm:pt>
    <dgm:pt modelId="{167DBD15-7C00-48D7-8B3E-95BBCC9EFF14}" type="pres">
      <dgm:prSet presAssocID="{E1728BF0-70EF-4694-97C3-32071FCB26D1}" presName="centerShape" presStyleLbl="node0" presStyleIdx="0" presStyleCnt="1"/>
      <dgm:spPr/>
      <dgm:t>
        <a:bodyPr/>
        <a:lstStyle/>
        <a:p>
          <a:endParaRPr lang="fr-FR"/>
        </a:p>
      </dgm:t>
    </dgm:pt>
    <dgm:pt modelId="{F1F75D4F-286B-425E-A48A-B5BF457C01AD}" type="pres">
      <dgm:prSet presAssocID="{9C16BC31-1017-4D43-894F-9BD7812CF360}" presName="parTrans" presStyleLbl="sibTrans2D1" presStyleIdx="0" presStyleCnt="3"/>
      <dgm:spPr/>
      <dgm:t>
        <a:bodyPr/>
        <a:lstStyle/>
        <a:p>
          <a:endParaRPr lang="fr-FR"/>
        </a:p>
      </dgm:t>
    </dgm:pt>
    <dgm:pt modelId="{3FC06CD8-3983-4ED4-A2AB-72931182BD97}" type="pres">
      <dgm:prSet presAssocID="{9C16BC31-1017-4D43-894F-9BD7812CF360}" presName="connectorText" presStyleLbl="sibTrans2D1" presStyleIdx="0" presStyleCnt="3"/>
      <dgm:spPr/>
      <dgm:t>
        <a:bodyPr/>
        <a:lstStyle/>
        <a:p>
          <a:endParaRPr lang="fr-FR"/>
        </a:p>
      </dgm:t>
    </dgm:pt>
    <dgm:pt modelId="{006CA70D-DEC2-44E7-B019-4DFBAEF3CAA2}" type="pres">
      <dgm:prSet presAssocID="{993E676C-D48C-40D4-9F94-AAD50D46B9A2}" presName="node" presStyleLbl="node1" presStyleIdx="0" presStyleCnt="3">
        <dgm:presLayoutVars>
          <dgm:bulletEnabled val="1"/>
        </dgm:presLayoutVars>
      </dgm:prSet>
      <dgm:spPr/>
      <dgm:t>
        <a:bodyPr/>
        <a:lstStyle/>
        <a:p>
          <a:endParaRPr lang="fr-FR"/>
        </a:p>
      </dgm:t>
    </dgm:pt>
    <dgm:pt modelId="{CEC5BEF1-826F-41C2-9689-18496A118061}" type="pres">
      <dgm:prSet presAssocID="{98952D02-2D2E-44F6-949B-35C25E0583B3}" presName="parTrans" presStyleLbl="sibTrans2D1" presStyleIdx="1" presStyleCnt="3"/>
      <dgm:spPr/>
      <dgm:t>
        <a:bodyPr/>
        <a:lstStyle/>
        <a:p>
          <a:endParaRPr lang="fr-FR"/>
        </a:p>
      </dgm:t>
    </dgm:pt>
    <dgm:pt modelId="{D8F9ED37-3DBE-4EE2-B02B-F5DCAE69CB54}" type="pres">
      <dgm:prSet presAssocID="{98952D02-2D2E-44F6-949B-35C25E0583B3}" presName="connectorText" presStyleLbl="sibTrans2D1" presStyleIdx="1" presStyleCnt="3"/>
      <dgm:spPr/>
      <dgm:t>
        <a:bodyPr/>
        <a:lstStyle/>
        <a:p>
          <a:endParaRPr lang="fr-FR"/>
        </a:p>
      </dgm:t>
    </dgm:pt>
    <dgm:pt modelId="{266BDA92-89C6-4705-991C-01C681C2B6DE}" type="pres">
      <dgm:prSet presAssocID="{1F87CD55-7F22-4531-9B4A-03AD870E8C5A}" presName="node" presStyleLbl="node1" presStyleIdx="1" presStyleCnt="3">
        <dgm:presLayoutVars>
          <dgm:bulletEnabled val="1"/>
        </dgm:presLayoutVars>
      </dgm:prSet>
      <dgm:spPr/>
      <dgm:t>
        <a:bodyPr/>
        <a:lstStyle/>
        <a:p>
          <a:endParaRPr lang="fr-FR"/>
        </a:p>
      </dgm:t>
    </dgm:pt>
    <dgm:pt modelId="{E9DAFFAD-1271-4426-9B7A-B9E683172BB1}" type="pres">
      <dgm:prSet presAssocID="{C9C3FB6F-C883-441B-9DF9-62F7602C1DC8}" presName="parTrans" presStyleLbl="sibTrans2D1" presStyleIdx="2" presStyleCnt="3"/>
      <dgm:spPr/>
      <dgm:t>
        <a:bodyPr/>
        <a:lstStyle/>
        <a:p>
          <a:endParaRPr lang="fr-FR"/>
        </a:p>
      </dgm:t>
    </dgm:pt>
    <dgm:pt modelId="{DE49D610-BBA7-41EF-8E40-4D860FF13EB9}" type="pres">
      <dgm:prSet presAssocID="{C9C3FB6F-C883-441B-9DF9-62F7602C1DC8}" presName="connectorText" presStyleLbl="sibTrans2D1" presStyleIdx="2" presStyleCnt="3"/>
      <dgm:spPr/>
      <dgm:t>
        <a:bodyPr/>
        <a:lstStyle/>
        <a:p>
          <a:endParaRPr lang="fr-FR"/>
        </a:p>
      </dgm:t>
    </dgm:pt>
    <dgm:pt modelId="{BFEBB1BE-F1DC-4C41-B86E-D4D496411494}" type="pres">
      <dgm:prSet presAssocID="{60C32775-A0B6-4FCF-AF39-1A3F71FD9E51}" presName="node" presStyleLbl="node1" presStyleIdx="2" presStyleCnt="3">
        <dgm:presLayoutVars>
          <dgm:bulletEnabled val="1"/>
        </dgm:presLayoutVars>
      </dgm:prSet>
      <dgm:spPr/>
      <dgm:t>
        <a:bodyPr/>
        <a:lstStyle/>
        <a:p>
          <a:endParaRPr lang="fr-FR"/>
        </a:p>
      </dgm:t>
    </dgm:pt>
  </dgm:ptLst>
  <dgm:cxnLst>
    <dgm:cxn modelId="{493A4F7C-3372-457B-AC62-8182195A4C62}" srcId="{E1728BF0-70EF-4694-97C3-32071FCB26D1}" destId="{1F87CD55-7F22-4531-9B4A-03AD870E8C5A}" srcOrd="1" destOrd="0" parTransId="{98952D02-2D2E-44F6-949B-35C25E0583B3}" sibTransId="{C4E82671-0AAF-48EC-AADA-1FAB3008F439}"/>
    <dgm:cxn modelId="{FDBCDE7E-A9E9-4FC9-984B-3D2F8E551CE3}" type="presOf" srcId="{993E676C-D48C-40D4-9F94-AAD50D46B9A2}" destId="{006CA70D-DEC2-44E7-B019-4DFBAEF3CAA2}" srcOrd="0" destOrd="0" presId="urn:microsoft.com/office/officeart/2005/8/layout/radial5"/>
    <dgm:cxn modelId="{E55A344A-D1DB-4252-A92F-415F6B4F353B}" type="presOf" srcId="{60C32775-A0B6-4FCF-AF39-1A3F71FD9E51}" destId="{BFEBB1BE-F1DC-4C41-B86E-D4D496411494}" srcOrd="0" destOrd="0" presId="urn:microsoft.com/office/officeart/2005/8/layout/radial5"/>
    <dgm:cxn modelId="{9A312D0F-30C6-4311-B575-9DE9F0B7F353}" srcId="{E1728BF0-70EF-4694-97C3-32071FCB26D1}" destId="{60C32775-A0B6-4FCF-AF39-1A3F71FD9E51}" srcOrd="2" destOrd="0" parTransId="{C9C3FB6F-C883-441B-9DF9-62F7602C1DC8}" sibTransId="{F3FA5A06-6C3D-44CE-BE5C-9E777DBB4D17}"/>
    <dgm:cxn modelId="{213B3917-7136-458B-8755-7D11225EBD5C}" type="presOf" srcId="{98952D02-2D2E-44F6-949B-35C25E0583B3}" destId="{D8F9ED37-3DBE-4EE2-B02B-F5DCAE69CB54}" srcOrd="1" destOrd="0" presId="urn:microsoft.com/office/officeart/2005/8/layout/radial5"/>
    <dgm:cxn modelId="{A4EB3CA4-29BD-4AC1-9482-13D68B575EC8}" type="presOf" srcId="{1F87CD55-7F22-4531-9B4A-03AD870E8C5A}" destId="{266BDA92-89C6-4705-991C-01C681C2B6DE}" srcOrd="0" destOrd="0" presId="urn:microsoft.com/office/officeart/2005/8/layout/radial5"/>
    <dgm:cxn modelId="{B2D95409-D932-4FA3-90EF-349187618BAE}" type="presOf" srcId="{C9C3FB6F-C883-441B-9DF9-62F7602C1DC8}" destId="{E9DAFFAD-1271-4426-9B7A-B9E683172BB1}" srcOrd="0" destOrd="0" presId="urn:microsoft.com/office/officeart/2005/8/layout/radial5"/>
    <dgm:cxn modelId="{9481EC7E-F9BA-4506-8B25-B48DCEBF73C6}" type="presOf" srcId="{9C16BC31-1017-4D43-894F-9BD7812CF360}" destId="{3FC06CD8-3983-4ED4-A2AB-72931182BD97}" srcOrd="1" destOrd="0" presId="urn:microsoft.com/office/officeart/2005/8/layout/radial5"/>
    <dgm:cxn modelId="{580C4121-7A74-4D84-B17A-54EDB108B51B}" type="presOf" srcId="{C9C3FB6F-C883-441B-9DF9-62F7602C1DC8}" destId="{DE49D610-BBA7-41EF-8E40-4D860FF13EB9}" srcOrd="1" destOrd="0" presId="urn:microsoft.com/office/officeart/2005/8/layout/radial5"/>
    <dgm:cxn modelId="{09D16B9F-A20C-4C69-BC1F-2CDF66739CAA}" type="presOf" srcId="{E1728BF0-70EF-4694-97C3-32071FCB26D1}" destId="{167DBD15-7C00-48D7-8B3E-95BBCC9EFF14}" srcOrd="0" destOrd="0" presId="urn:microsoft.com/office/officeart/2005/8/layout/radial5"/>
    <dgm:cxn modelId="{02C397D0-963D-491B-8DF8-DACA46BB5729}" srcId="{39314224-2049-43A1-839C-B9B5183C161A}" destId="{E1728BF0-70EF-4694-97C3-32071FCB26D1}" srcOrd="0" destOrd="0" parTransId="{633DAF56-BB78-4671-9051-227F50E44A7A}" sibTransId="{1CFEEC7F-417D-4DC8-BDD9-2FFE41D6F336}"/>
    <dgm:cxn modelId="{CA4A43E9-CC50-45EF-85D5-60C90CDF6263}" type="presOf" srcId="{39314224-2049-43A1-839C-B9B5183C161A}" destId="{E5DE5DD3-077D-4062-BF03-A88E684ABC22}" srcOrd="0" destOrd="0" presId="urn:microsoft.com/office/officeart/2005/8/layout/radial5"/>
    <dgm:cxn modelId="{96496B4C-A01F-4B9E-9602-884CCC1BAE91}" srcId="{E1728BF0-70EF-4694-97C3-32071FCB26D1}" destId="{993E676C-D48C-40D4-9F94-AAD50D46B9A2}" srcOrd="0" destOrd="0" parTransId="{9C16BC31-1017-4D43-894F-9BD7812CF360}" sibTransId="{0C4D3D6D-337A-4236-AEF7-A780BB59F441}"/>
    <dgm:cxn modelId="{CF2751BA-2446-473D-A40A-D6F996F3023A}" type="presOf" srcId="{98952D02-2D2E-44F6-949B-35C25E0583B3}" destId="{CEC5BEF1-826F-41C2-9689-18496A118061}" srcOrd="0" destOrd="0" presId="urn:microsoft.com/office/officeart/2005/8/layout/radial5"/>
    <dgm:cxn modelId="{B7C8F6C7-63EA-4708-8388-1C2E249F094C}" type="presOf" srcId="{9C16BC31-1017-4D43-894F-9BD7812CF360}" destId="{F1F75D4F-286B-425E-A48A-B5BF457C01AD}" srcOrd="0" destOrd="0" presId="urn:microsoft.com/office/officeart/2005/8/layout/radial5"/>
    <dgm:cxn modelId="{F9089785-0613-4180-8930-68E336C622D1}" type="presParOf" srcId="{E5DE5DD3-077D-4062-BF03-A88E684ABC22}" destId="{167DBD15-7C00-48D7-8B3E-95BBCC9EFF14}" srcOrd="0" destOrd="0" presId="urn:microsoft.com/office/officeart/2005/8/layout/radial5"/>
    <dgm:cxn modelId="{0CF5060D-765D-4ACE-8A09-C921C0EEAC1F}" type="presParOf" srcId="{E5DE5DD3-077D-4062-BF03-A88E684ABC22}" destId="{F1F75D4F-286B-425E-A48A-B5BF457C01AD}" srcOrd="1" destOrd="0" presId="urn:microsoft.com/office/officeart/2005/8/layout/radial5"/>
    <dgm:cxn modelId="{FC9F13B0-1561-465B-AD4C-75BE82242B09}" type="presParOf" srcId="{F1F75D4F-286B-425E-A48A-B5BF457C01AD}" destId="{3FC06CD8-3983-4ED4-A2AB-72931182BD97}" srcOrd="0" destOrd="0" presId="urn:microsoft.com/office/officeart/2005/8/layout/radial5"/>
    <dgm:cxn modelId="{EDA7FFB4-3EFB-4B8A-B1EA-64351AD45A93}" type="presParOf" srcId="{E5DE5DD3-077D-4062-BF03-A88E684ABC22}" destId="{006CA70D-DEC2-44E7-B019-4DFBAEF3CAA2}" srcOrd="2" destOrd="0" presId="urn:microsoft.com/office/officeart/2005/8/layout/radial5"/>
    <dgm:cxn modelId="{5483D041-06BE-4C86-91EC-A6494BB1ECBC}" type="presParOf" srcId="{E5DE5DD3-077D-4062-BF03-A88E684ABC22}" destId="{CEC5BEF1-826F-41C2-9689-18496A118061}" srcOrd="3" destOrd="0" presId="urn:microsoft.com/office/officeart/2005/8/layout/radial5"/>
    <dgm:cxn modelId="{D6E3990E-9302-43BF-A4EE-29EC4159D4CC}" type="presParOf" srcId="{CEC5BEF1-826F-41C2-9689-18496A118061}" destId="{D8F9ED37-3DBE-4EE2-B02B-F5DCAE69CB54}" srcOrd="0" destOrd="0" presId="urn:microsoft.com/office/officeart/2005/8/layout/radial5"/>
    <dgm:cxn modelId="{8BC96FBB-0760-45F0-8607-76DF90ACD155}" type="presParOf" srcId="{E5DE5DD3-077D-4062-BF03-A88E684ABC22}" destId="{266BDA92-89C6-4705-991C-01C681C2B6DE}" srcOrd="4" destOrd="0" presId="urn:microsoft.com/office/officeart/2005/8/layout/radial5"/>
    <dgm:cxn modelId="{C2528165-1ED8-4000-A00D-2CE83208532A}" type="presParOf" srcId="{E5DE5DD3-077D-4062-BF03-A88E684ABC22}" destId="{E9DAFFAD-1271-4426-9B7A-B9E683172BB1}" srcOrd="5" destOrd="0" presId="urn:microsoft.com/office/officeart/2005/8/layout/radial5"/>
    <dgm:cxn modelId="{6A6F46A9-CD0E-4AF4-ABA1-9A2B6FE14C40}" type="presParOf" srcId="{E9DAFFAD-1271-4426-9B7A-B9E683172BB1}" destId="{DE49D610-BBA7-41EF-8E40-4D860FF13EB9}" srcOrd="0" destOrd="0" presId="urn:microsoft.com/office/officeart/2005/8/layout/radial5"/>
    <dgm:cxn modelId="{B25082A4-DE44-4110-876F-9BE83DD3BE01}" type="presParOf" srcId="{E5DE5DD3-077D-4062-BF03-A88E684ABC22}" destId="{BFEBB1BE-F1DC-4C41-B86E-D4D496411494}" srcOrd="6" destOrd="0" presId="urn:microsoft.com/office/officeart/2005/8/layout/radial5"/>
  </dgm:cxnLst>
  <dgm:bg>
    <a:solidFill>
      <a:schemeClr val="accent1">
        <a:lumMod val="20000"/>
        <a:lumOff val="80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43E0E-EDE8-4F34-A007-E416A9473F23}">
      <dsp:nvSpPr>
        <dsp:cNvPr id="0" name=""/>
        <dsp:cNvSpPr/>
      </dsp:nvSpPr>
      <dsp:spPr>
        <a:xfrm>
          <a:off x="3408613" y="2679366"/>
          <a:ext cx="1412372" cy="148656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mj-lt"/>
            </a:rPr>
            <a:t>Division</a:t>
          </a:r>
        </a:p>
        <a:p>
          <a:pPr lvl="0" algn="ctr" defTabSz="889000">
            <a:lnSpc>
              <a:spcPct val="90000"/>
            </a:lnSpc>
            <a:spcBef>
              <a:spcPct val="0"/>
            </a:spcBef>
            <a:spcAft>
              <a:spcPct val="35000"/>
            </a:spcAft>
          </a:pPr>
          <a:r>
            <a:rPr lang="fr-FR" sz="2000" kern="1200" dirty="0" smtClean="0">
              <a:latin typeface="+mj-lt"/>
            </a:rPr>
            <a:t>(2)</a:t>
          </a:r>
          <a:endParaRPr lang="fr-FR" sz="2000" kern="1200" dirty="0">
            <a:latin typeface="+mj-lt"/>
          </a:endParaRPr>
        </a:p>
      </dsp:txBody>
      <dsp:txXfrm>
        <a:off x="3615450" y="2897069"/>
        <a:ext cx="998698" cy="1051161"/>
      </dsp:txXfrm>
    </dsp:sp>
    <dsp:sp modelId="{9E4EE251-AB53-4225-82C4-765A9DD608CF}">
      <dsp:nvSpPr>
        <dsp:cNvPr id="0" name=""/>
        <dsp:cNvSpPr/>
      </dsp:nvSpPr>
      <dsp:spPr>
        <a:xfrm rot="16200000">
          <a:off x="3882950" y="1949340"/>
          <a:ext cx="463699" cy="61139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fr-FR" sz="2800" kern="1200"/>
        </a:p>
      </dsp:txBody>
      <dsp:txXfrm>
        <a:off x="3952505" y="2141174"/>
        <a:ext cx="324589" cy="366835"/>
      </dsp:txXfrm>
    </dsp:sp>
    <dsp:sp modelId="{CA5B6248-7ED3-469A-B332-9EFC55EB7EE9}">
      <dsp:nvSpPr>
        <dsp:cNvPr id="0" name=""/>
        <dsp:cNvSpPr/>
      </dsp:nvSpPr>
      <dsp:spPr>
        <a:xfrm>
          <a:off x="3215692" y="6245"/>
          <a:ext cx="1798215" cy="1798215"/>
        </a:xfrm>
        <a:prstGeom prst="ellipse">
          <a:avLst/>
        </a:prstGeom>
        <a:solidFill>
          <a:srgbClr val="7030A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fr-FR" sz="3100" kern="1200" dirty="0" smtClean="0">
              <a:solidFill>
                <a:schemeClr val="bg2">
                  <a:lumMod val="20000"/>
                  <a:lumOff val="80000"/>
                </a:schemeClr>
              </a:solidFill>
            </a:rPr>
            <a:t>Origine</a:t>
          </a:r>
        </a:p>
        <a:p>
          <a:pPr lvl="0" algn="ctr" defTabSz="1377950">
            <a:lnSpc>
              <a:spcPct val="90000"/>
            </a:lnSpc>
            <a:spcBef>
              <a:spcPct val="0"/>
            </a:spcBef>
            <a:spcAft>
              <a:spcPct val="35000"/>
            </a:spcAft>
          </a:pPr>
          <a:r>
            <a:rPr lang="fr-FR" sz="3100" kern="1200" dirty="0" smtClean="0">
              <a:solidFill>
                <a:schemeClr val="bg2">
                  <a:lumMod val="20000"/>
                  <a:lumOff val="80000"/>
                </a:schemeClr>
              </a:solidFill>
            </a:rPr>
            <a:t>(1)</a:t>
          </a:r>
          <a:endParaRPr lang="fr-FR" sz="3100" kern="1200" dirty="0">
            <a:solidFill>
              <a:schemeClr val="bg2">
                <a:lumMod val="20000"/>
                <a:lumOff val="80000"/>
              </a:schemeClr>
            </a:solidFill>
          </a:endParaRPr>
        </a:p>
      </dsp:txBody>
      <dsp:txXfrm>
        <a:off x="3479034" y="269587"/>
        <a:ext cx="1271531" cy="1271531"/>
      </dsp:txXfrm>
    </dsp:sp>
    <dsp:sp modelId="{E75A78EE-6CDC-47A5-9E88-9EF35319A903}">
      <dsp:nvSpPr>
        <dsp:cNvPr id="0" name=""/>
        <dsp:cNvSpPr/>
      </dsp:nvSpPr>
      <dsp:spPr>
        <a:xfrm rot="10800000">
          <a:off x="4749869" y="3116953"/>
          <a:ext cx="1026876" cy="611393"/>
        </a:xfrm>
        <a:prstGeom prst="rightArrow">
          <a:avLst>
            <a:gd name="adj1" fmla="val 60000"/>
            <a:gd name="adj2" fmla="val 50000"/>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fr-FR" sz="2800" kern="1200"/>
        </a:p>
      </dsp:txBody>
      <dsp:txXfrm>
        <a:off x="4933287" y="3239232"/>
        <a:ext cx="843458" cy="366835"/>
      </dsp:txXfrm>
    </dsp:sp>
    <dsp:sp modelId="{A3384BC1-E80F-4AB9-B8BC-3F06D725F3A2}">
      <dsp:nvSpPr>
        <dsp:cNvPr id="0" name=""/>
        <dsp:cNvSpPr/>
      </dsp:nvSpPr>
      <dsp:spPr>
        <a:xfrm>
          <a:off x="5732988" y="2523542"/>
          <a:ext cx="1798215" cy="1798215"/>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fr-FR" sz="3100" kern="1200" dirty="0" smtClean="0"/>
            <a:t>Objet</a:t>
          </a:r>
          <a:endParaRPr lang="fr-FR" sz="3100" kern="1200" dirty="0"/>
        </a:p>
      </dsp:txBody>
      <dsp:txXfrm>
        <a:off x="5996330" y="2786884"/>
        <a:ext cx="1271531" cy="1271531"/>
      </dsp:txXfrm>
    </dsp:sp>
    <dsp:sp modelId="{3646D532-E97E-4B45-85E7-E25EC6F3BC54}">
      <dsp:nvSpPr>
        <dsp:cNvPr id="0" name=""/>
        <dsp:cNvSpPr/>
      </dsp:nvSpPr>
      <dsp:spPr>
        <a:xfrm rot="5400000">
          <a:off x="3882950" y="4284565"/>
          <a:ext cx="463699" cy="611393"/>
        </a:xfrm>
        <a:prstGeom prst="rightArrow">
          <a:avLst>
            <a:gd name="adj1" fmla="val 60000"/>
            <a:gd name="adj2" fmla="val 50000"/>
          </a:avLst>
        </a:prstGeom>
        <a:solidFill>
          <a:schemeClr val="accent2">
            <a:hueOff val="-13442126"/>
            <a:satOff val="5846"/>
            <a:lumOff val="17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fr-FR" sz="2800" kern="1200"/>
        </a:p>
      </dsp:txBody>
      <dsp:txXfrm>
        <a:off x="3952505" y="4337289"/>
        <a:ext cx="324589" cy="366835"/>
      </dsp:txXfrm>
    </dsp:sp>
    <dsp:sp modelId="{3E18624F-457A-474B-A868-B07BF59F5E98}">
      <dsp:nvSpPr>
        <dsp:cNvPr id="0" name=""/>
        <dsp:cNvSpPr/>
      </dsp:nvSpPr>
      <dsp:spPr>
        <a:xfrm>
          <a:off x="3215692" y="5040838"/>
          <a:ext cx="1798215" cy="1798215"/>
        </a:xfrm>
        <a:prstGeom prst="ellipse">
          <a:avLst/>
        </a:prstGeom>
        <a:solidFill>
          <a:schemeClr val="accent2">
            <a:hueOff val="-13442126"/>
            <a:satOff val="5846"/>
            <a:lumOff val="170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fr-FR" sz="3100" kern="1200" dirty="0" smtClean="0"/>
            <a:t>Union</a:t>
          </a:r>
        </a:p>
        <a:p>
          <a:pPr lvl="0" algn="ctr" defTabSz="1377950">
            <a:lnSpc>
              <a:spcPct val="90000"/>
            </a:lnSpc>
            <a:spcBef>
              <a:spcPct val="0"/>
            </a:spcBef>
            <a:spcAft>
              <a:spcPct val="35000"/>
            </a:spcAft>
          </a:pPr>
          <a:r>
            <a:rPr lang="fr-FR" sz="3100" kern="1200" dirty="0" smtClean="0"/>
            <a:t>(3)</a:t>
          </a:r>
          <a:endParaRPr lang="fr-FR" sz="3100" kern="1200" dirty="0"/>
        </a:p>
      </dsp:txBody>
      <dsp:txXfrm>
        <a:off x="3479034" y="5304180"/>
        <a:ext cx="1271531" cy="1271531"/>
      </dsp:txXfrm>
    </dsp:sp>
    <dsp:sp modelId="{7B53C304-ED40-45AF-AFB3-8EB383C27F14}">
      <dsp:nvSpPr>
        <dsp:cNvPr id="0" name=""/>
        <dsp:cNvSpPr/>
      </dsp:nvSpPr>
      <dsp:spPr>
        <a:xfrm>
          <a:off x="2452852" y="3116953"/>
          <a:ext cx="1026881" cy="611393"/>
        </a:xfrm>
        <a:prstGeom prst="rightArrow">
          <a:avLst>
            <a:gd name="adj1" fmla="val 60000"/>
            <a:gd name="adj2" fmla="val 50000"/>
          </a:avLst>
        </a:prstGeom>
        <a:solidFill>
          <a:schemeClr val="accent2">
            <a:hueOff val="-20163188"/>
            <a:satOff val="8769"/>
            <a:lumOff val="25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fr-FR" sz="2800" kern="1200"/>
        </a:p>
      </dsp:txBody>
      <dsp:txXfrm rot="10800000">
        <a:off x="2452852" y="3239232"/>
        <a:ext cx="843463" cy="366835"/>
      </dsp:txXfrm>
    </dsp:sp>
    <dsp:sp modelId="{2407A892-6F30-43FC-82B6-9538D45E3ED1}">
      <dsp:nvSpPr>
        <dsp:cNvPr id="0" name=""/>
        <dsp:cNvSpPr/>
      </dsp:nvSpPr>
      <dsp:spPr>
        <a:xfrm>
          <a:off x="698395" y="2523542"/>
          <a:ext cx="1798215" cy="1798215"/>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fr-FR" sz="3100" kern="1200" dirty="0" smtClean="0"/>
            <a:t>Sujet</a:t>
          </a:r>
          <a:endParaRPr lang="fr-FR" sz="3100" kern="1200" dirty="0"/>
        </a:p>
      </dsp:txBody>
      <dsp:txXfrm>
        <a:off x="961737" y="2786884"/>
        <a:ext cx="1271531" cy="1271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C2401-E3B0-4EDE-8924-EA2B47FC264D}">
      <dsp:nvSpPr>
        <dsp:cNvPr id="0" name=""/>
        <dsp:cNvSpPr/>
      </dsp:nvSpPr>
      <dsp:spPr>
        <a:xfrm>
          <a:off x="1501781" y="1852556"/>
          <a:ext cx="1036625" cy="1036625"/>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Amour faux</a:t>
          </a:r>
          <a:endParaRPr lang="fr-FR" sz="1900" kern="1200" dirty="0"/>
        </a:p>
      </dsp:txBody>
      <dsp:txXfrm>
        <a:off x="1653591" y="2004366"/>
        <a:ext cx="733005" cy="733005"/>
      </dsp:txXfrm>
    </dsp:sp>
    <dsp:sp modelId="{F4D4CEF2-1D57-4DF2-8FA7-56CF2AEEDE89}">
      <dsp:nvSpPr>
        <dsp:cNvPr id="0" name=""/>
        <dsp:cNvSpPr/>
      </dsp:nvSpPr>
      <dsp:spPr>
        <a:xfrm rot="16200000">
          <a:off x="1910199" y="1489614"/>
          <a:ext cx="219788" cy="323629"/>
        </a:xfrm>
        <a:prstGeom prst="rightArrow">
          <a:avLst>
            <a:gd name="adj1" fmla="val 60000"/>
            <a:gd name="adj2" fmla="val 50000"/>
          </a:avLst>
        </a:prstGeom>
        <a:gradFill rotWithShape="0">
          <a:gsLst>
            <a:gs pos="0">
              <a:schemeClr val="accent2">
                <a:tint val="60000"/>
                <a:hueOff val="0"/>
                <a:satOff val="0"/>
                <a:lumOff val="0"/>
                <a:alphaOff val="0"/>
                <a:shade val="15000"/>
                <a:satMod val="180000"/>
              </a:schemeClr>
            </a:gs>
            <a:gs pos="50000">
              <a:schemeClr val="accent2">
                <a:tint val="60000"/>
                <a:hueOff val="0"/>
                <a:satOff val="0"/>
                <a:lumOff val="0"/>
                <a:alphaOff val="0"/>
                <a:shade val="45000"/>
                <a:satMod val="170000"/>
              </a:schemeClr>
            </a:gs>
            <a:gs pos="70000">
              <a:schemeClr val="accent2">
                <a:tint val="60000"/>
                <a:hueOff val="0"/>
                <a:satOff val="0"/>
                <a:lumOff val="0"/>
                <a:alphaOff val="0"/>
                <a:tint val="99000"/>
                <a:shade val="65000"/>
                <a:satMod val="155000"/>
              </a:schemeClr>
            </a:gs>
            <a:gs pos="100000">
              <a:schemeClr val="accent2">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1943167" y="1587308"/>
        <a:ext cx="153852" cy="194177"/>
      </dsp:txXfrm>
    </dsp:sp>
    <dsp:sp modelId="{4EC42F98-1F9D-46A7-8E4F-BF09AB1A5CDA}">
      <dsp:nvSpPr>
        <dsp:cNvPr id="0" name=""/>
        <dsp:cNvSpPr/>
      </dsp:nvSpPr>
      <dsp:spPr>
        <a:xfrm>
          <a:off x="1372203" y="142078"/>
          <a:ext cx="1295781" cy="1295781"/>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séduction</a:t>
          </a:r>
          <a:endParaRPr lang="fr-FR" sz="1500" kern="1200" dirty="0"/>
        </a:p>
      </dsp:txBody>
      <dsp:txXfrm>
        <a:off x="1561966" y="331841"/>
        <a:ext cx="916255" cy="916255"/>
      </dsp:txXfrm>
    </dsp:sp>
    <dsp:sp modelId="{C798B56B-C206-4DB0-86C9-3F6596638E9D}">
      <dsp:nvSpPr>
        <dsp:cNvPr id="0" name=""/>
        <dsp:cNvSpPr/>
      </dsp:nvSpPr>
      <dsp:spPr>
        <a:xfrm rot="1800000">
          <a:off x="2533252" y="2568774"/>
          <a:ext cx="219788" cy="323629"/>
        </a:xfrm>
        <a:prstGeom prst="rightArrow">
          <a:avLst>
            <a:gd name="adj1" fmla="val 60000"/>
            <a:gd name="adj2" fmla="val 50000"/>
          </a:avLst>
        </a:prstGeom>
        <a:gradFill rotWithShape="0">
          <a:gsLst>
            <a:gs pos="0">
              <a:schemeClr val="accent2">
                <a:tint val="60000"/>
                <a:hueOff val="0"/>
                <a:satOff val="0"/>
                <a:lumOff val="0"/>
                <a:alphaOff val="0"/>
                <a:shade val="15000"/>
                <a:satMod val="180000"/>
              </a:schemeClr>
            </a:gs>
            <a:gs pos="50000">
              <a:schemeClr val="accent2">
                <a:tint val="60000"/>
                <a:hueOff val="0"/>
                <a:satOff val="0"/>
                <a:lumOff val="0"/>
                <a:alphaOff val="0"/>
                <a:shade val="45000"/>
                <a:satMod val="170000"/>
              </a:schemeClr>
            </a:gs>
            <a:gs pos="70000">
              <a:schemeClr val="accent2">
                <a:tint val="60000"/>
                <a:hueOff val="0"/>
                <a:satOff val="0"/>
                <a:lumOff val="0"/>
                <a:alphaOff val="0"/>
                <a:tint val="99000"/>
                <a:shade val="65000"/>
                <a:satMod val="155000"/>
              </a:schemeClr>
            </a:gs>
            <a:gs pos="100000">
              <a:schemeClr val="accent2">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2537669" y="2617016"/>
        <a:ext cx="153852" cy="194177"/>
      </dsp:txXfrm>
    </dsp:sp>
    <dsp:sp modelId="{C3FA2209-C67F-42E2-8D6B-2517CE328792}">
      <dsp:nvSpPr>
        <dsp:cNvPr id="0" name=""/>
        <dsp:cNvSpPr/>
      </dsp:nvSpPr>
      <dsp:spPr>
        <a:xfrm>
          <a:off x="2741302" y="2513427"/>
          <a:ext cx="1295781" cy="1295781"/>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mensonge</a:t>
          </a:r>
          <a:endParaRPr lang="fr-FR" sz="1500" kern="1200" dirty="0"/>
        </a:p>
      </dsp:txBody>
      <dsp:txXfrm>
        <a:off x="2931065" y="2703190"/>
        <a:ext cx="916255" cy="916255"/>
      </dsp:txXfrm>
    </dsp:sp>
    <dsp:sp modelId="{7445D04D-C81E-4394-82AE-B43D460D7ABE}">
      <dsp:nvSpPr>
        <dsp:cNvPr id="0" name=""/>
        <dsp:cNvSpPr/>
      </dsp:nvSpPr>
      <dsp:spPr>
        <a:xfrm rot="9000000">
          <a:off x="1287146" y="2568774"/>
          <a:ext cx="219788" cy="323629"/>
        </a:xfrm>
        <a:prstGeom prst="rightArrow">
          <a:avLst>
            <a:gd name="adj1" fmla="val 60000"/>
            <a:gd name="adj2" fmla="val 50000"/>
          </a:avLst>
        </a:prstGeom>
        <a:gradFill rotWithShape="0">
          <a:gsLst>
            <a:gs pos="0">
              <a:schemeClr val="accent2">
                <a:tint val="60000"/>
                <a:hueOff val="0"/>
                <a:satOff val="0"/>
                <a:lumOff val="0"/>
                <a:alphaOff val="0"/>
                <a:shade val="15000"/>
                <a:satMod val="180000"/>
              </a:schemeClr>
            </a:gs>
            <a:gs pos="50000">
              <a:schemeClr val="accent2">
                <a:tint val="60000"/>
                <a:hueOff val="0"/>
                <a:satOff val="0"/>
                <a:lumOff val="0"/>
                <a:alphaOff val="0"/>
                <a:shade val="45000"/>
                <a:satMod val="170000"/>
              </a:schemeClr>
            </a:gs>
            <a:gs pos="70000">
              <a:schemeClr val="accent2">
                <a:tint val="60000"/>
                <a:hueOff val="0"/>
                <a:satOff val="0"/>
                <a:lumOff val="0"/>
                <a:alphaOff val="0"/>
                <a:tint val="99000"/>
                <a:shade val="65000"/>
                <a:satMod val="155000"/>
              </a:schemeClr>
            </a:gs>
            <a:gs pos="100000">
              <a:schemeClr val="accent2">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10800000">
        <a:off x="1348665" y="2617016"/>
        <a:ext cx="153852" cy="194177"/>
      </dsp:txXfrm>
    </dsp:sp>
    <dsp:sp modelId="{80B712C1-46E9-4399-BC5B-186918BC7353}">
      <dsp:nvSpPr>
        <dsp:cNvPr id="0" name=""/>
        <dsp:cNvSpPr/>
      </dsp:nvSpPr>
      <dsp:spPr>
        <a:xfrm>
          <a:off x="3104" y="2513427"/>
          <a:ext cx="1295781" cy="1295781"/>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Division</a:t>
          </a:r>
        </a:p>
        <a:p>
          <a:pPr lvl="0" algn="ctr" defTabSz="666750">
            <a:lnSpc>
              <a:spcPct val="90000"/>
            </a:lnSpc>
            <a:spcBef>
              <a:spcPct val="0"/>
            </a:spcBef>
            <a:spcAft>
              <a:spcPct val="35000"/>
            </a:spcAft>
          </a:pPr>
          <a:r>
            <a:rPr lang="fr-FR" sz="1500" kern="1200" dirty="0" smtClean="0"/>
            <a:t>violence</a:t>
          </a:r>
          <a:endParaRPr lang="fr-FR" sz="1500" kern="1200" dirty="0"/>
        </a:p>
      </dsp:txBody>
      <dsp:txXfrm>
        <a:off x="192867" y="2703190"/>
        <a:ext cx="916255" cy="9162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DBD15-7C00-48D7-8B3E-95BBCC9EFF14}">
      <dsp:nvSpPr>
        <dsp:cNvPr id="0" name=""/>
        <dsp:cNvSpPr/>
      </dsp:nvSpPr>
      <dsp:spPr>
        <a:xfrm>
          <a:off x="1431790" y="1799130"/>
          <a:ext cx="1178193" cy="1178193"/>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Amour vrai</a:t>
          </a:r>
          <a:endParaRPr lang="fr-FR" sz="2200" kern="1200" dirty="0"/>
        </a:p>
      </dsp:txBody>
      <dsp:txXfrm>
        <a:off x="1604332" y="1971672"/>
        <a:ext cx="833109" cy="833109"/>
      </dsp:txXfrm>
    </dsp:sp>
    <dsp:sp modelId="{F1F75D4F-286B-425E-A48A-B5BF457C01AD}">
      <dsp:nvSpPr>
        <dsp:cNvPr id="0" name=""/>
        <dsp:cNvSpPr/>
      </dsp:nvSpPr>
      <dsp:spPr>
        <a:xfrm rot="16200000">
          <a:off x="1895770" y="1369849"/>
          <a:ext cx="250234" cy="400585"/>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1933305" y="1487501"/>
        <a:ext cx="175164" cy="240351"/>
      </dsp:txXfrm>
    </dsp:sp>
    <dsp:sp modelId="{006CA70D-DEC2-44E7-B019-4DFBAEF3CAA2}">
      <dsp:nvSpPr>
        <dsp:cNvPr id="0" name=""/>
        <dsp:cNvSpPr/>
      </dsp:nvSpPr>
      <dsp:spPr>
        <a:xfrm>
          <a:off x="1431790" y="148797"/>
          <a:ext cx="1178193" cy="1178193"/>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Don</a:t>
          </a:r>
          <a:endParaRPr lang="fr-FR" sz="2200" kern="1200" dirty="0"/>
        </a:p>
      </dsp:txBody>
      <dsp:txXfrm>
        <a:off x="1604332" y="321339"/>
        <a:ext cx="833109" cy="833109"/>
      </dsp:txXfrm>
    </dsp:sp>
    <dsp:sp modelId="{CEC5BEF1-826F-41C2-9689-18496A118061}">
      <dsp:nvSpPr>
        <dsp:cNvPr id="0" name=""/>
        <dsp:cNvSpPr/>
      </dsp:nvSpPr>
      <dsp:spPr>
        <a:xfrm rot="1800000">
          <a:off x="2604252" y="2596976"/>
          <a:ext cx="250234" cy="400585"/>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2609281" y="2658326"/>
        <a:ext cx="175164" cy="240351"/>
      </dsp:txXfrm>
    </dsp:sp>
    <dsp:sp modelId="{266BDA92-89C6-4705-991C-01C681C2B6DE}">
      <dsp:nvSpPr>
        <dsp:cNvPr id="0" name=""/>
        <dsp:cNvSpPr/>
      </dsp:nvSpPr>
      <dsp:spPr>
        <a:xfrm>
          <a:off x="2861021" y="2624297"/>
          <a:ext cx="1178193" cy="1178193"/>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Vérité</a:t>
          </a:r>
          <a:endParaRPr lang="fr-FR" sz="2200" kern="1200" dirty="0"/>
        </a:p>
      </dsp:txBody>
      <dsp:txXfrm>
        <a:off x="3033563" y="2796839"/>
        <a:ext cx="833109" cy="833109"/>
      </dsp:txXfrm>
    </dsp:sp>
    <dsp:sp modelId="{E9DAFFAD-1271-4426-9B7A-B9E683172BB1}">
      <dsp:nvSpPr>
        <dsp:cNvPr id="0" name=""/>
        <dsp:cNvSpPr/>
      </dsp:nvSpPr>
      <dsp:spPr>
        <a:xfrm rot="9000000">
          <a:off x="1187288" y="2596976"/>
          <a:ext cx="250234" cy="400585"/>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rot="10800000">
        <a:off x="1257329" y="2658326"/>
        <a:ext cx="175164" cy="240351"/>
      </dsp:txXfrm>
    </dsp:sp>
    <dsp:sp modelId="{BFEBB1BE-F1DC-4C41-B86E-D4D496411494}">
      <dsp:nvSpPr>
        <dsp:cNvPr id="0" name=""/>
        <dsp:cNvSpPr/>
      </dsp:nvSpPr>
      <dsp:spPr>
        <a:xfrm>
          <a:off x="2560" y="2624297"/>
          <a:ext cx="1178193" cy="1178193"/>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Unité</a:t>
          </a:r>
        </a:p>
        <a:p>
          <a:pPr lvl="0" algn="ctr" defTabSz="977900">
            <a:lnSpc>
              <a:spcPct val="90000"/>
            </a:lnSpc>
            <a:spcBef>
              <a:spcPct val="0"/>
            </a:spcBef>
            <a:spcAft>
              <a:spcPct val="35000"/>
            </a:spcAft>
          </a:pPr>
          <a:r>
            <a:rPr lang="fr-FR" sz="2200" kern="1200" dirty="0" smtClean="0"/>
            <a:t>paix</a:t>
          </a:r>
          <a:endParaRPr lang="fr-FR" sz="2200" kern="1200" dirty="0"/>
        </a:p>
      </dsp:txBody>
      <dsp:txXfrm>
        <a:off x="175102" y="2796839"/>
        <a:ext cx="833109" cy="83310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396BA0-3BB4-4EE8-A65E-87F3058046F9}" type="datetimeFigureOut">
              <a:rPr lang="fr-FR" smtClean="0"/>
              <a:pPr/>
              <a:t>02/05/2014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136F26-3155-4B15-84EF-FE17CE1FC963}" type="slidenum">
              <a:rPr lang="fr-FR" smtClean="0"/>
              <a:pPr/>
              <a:t>‹N°›</a:t>
            </a:fld>
            <a:endParaRPr lang="fr-FR"/>
          </a:p>
        </p:txBody>
      </p:sp>
    </p:spTree>
    <p:extLst>
      <p:ext uri="{BB962C8B-B14F-4D97-AF65-F5344CB8AC3E}">
        <p14:creationId xmlns:p14="http://schemas.microsoft.com/office/powerpoint/2010/main" val="2678189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i="0" dirty="0" smtClean="0">
                <a:latin typeface="Garamond" pitchFamily="18" charset="0"/>
              </a:rPr>
              <a:t>Carl</a:t>
            </a:r>
            <a:r>
              <a:rPr lang="fr-FR" sz="1200" i="0" baseline="0" dirty="0" smtClean="0">
                <a:latin typeface="Garamond" pitchFamily="18" charset="0"/>
              </a:rPr>
              <a:t> Gustav Jung était conscient que les passions idéologiques peuvent être très destructrices. Comme d’autres chercheurs de son temps, il émit l’hypothèse qu’il existe des épidémies psychiques et écrivit : </a:t>
            </a:r>
            <a:r>
              <a:rPr lang="fr-FR" sz="1200" i="1" dirty="0" smtClean="0">
                <a:latin typeface="Garamond" pitchFamily="18" charset="0"/>
              </a:rPr>
              <a:t>L’étude scientifique de l’’âme est la science de l’avenir. C’est la science qui nous est la plus indispensable. Il apparaît en effet que ce ne sont ni la famine, ni les tremblements de terre, ni les microbes, ni le cancer, mais bel et bien l’homme qui constitue pour l’homme le plus grand des dangers. La cause en est simple : il n’existe encore aucune protection contre les épidémies psychiques; or ces épidémies-là sont infiniment plus dévastatrices que les pires catastrophes de la nature. Le suprême danger qui menace aussi bien l’être individuel que les peuples pris dans leur ensemble, c’est le danger psychique. Un danger majeur émane de la masse, au sein de laquelle les effets de l’inconscient s’accumulent, étouffant alors les instances de la conscience.</a:t>
            </a:r>
          </a:p>
          <a:p>
            <a:endParaRPr lang="fr-FR" dirty="0"/>
          </a:p>
        </p:txBody>
      </p:sp>
      <p:sp>
        <p:nvSpPr>
          <p:cNvPr id="4" name="Espace réservé du numéro de diapositive 3"/>
          <p:cNvSpPr>
            <a:spLocks noGrp="1"/>
          </p:cNvSpPr>
          <p:nvPr>
            <p:ph type="sldNum" sz="quarter" idx="10"/>
          </p:nvPr>
        </p:nvSpPr>
        <p:spPr/>
        <p:txBody>
          <a:bodyPr/>
          <a:lstStyle/>
          <a:p>
            <a:fld id="{22826A0E-AE13-4C03-A3AC-464BA2880207}" type="slidenum">
              <a:rPr lang="fr-FR" smtClean="0"/>
              <a:t>42</a:t>
            </a:fld>
            <a:endParaRPr lang="fr-FR"/>
          </a:p>
        </p:txBody>
      </p:sp>
    </p:spTree>
    <p:extLst>
      <p:ext uri="{BB962C8B-B14F-4D97-AF65-F5344CB8AC3E}">
        <p14:creationId xmlns:p14="http://schemas.microsoft.com/office/powerpoint/2010/main" val="413547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fr-FR" smtClean="0"/>
              <a:t>Modifiez le style du titre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07ECF63-AFA9-4E36-A615-4A585160CA5A}" type="datetimeFigureOut">
              <a:rPr lang="fr-FR" smtClean="0"/>
              <a:pPr/>
              <a:t>02/05/2014</a:t>
            </a:fld>
            <a:endParaRPr lang="fr-FR"/>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fr-FR"/>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531AA709-349D-422A-A382-0F15DFA3AF13}" type="slidenum">
              <a:rPr lang="fr-FR" smtClean="0"/>
              <a:pPr/>
              <a:t>‹N°›</a:t>
            </a:fld>
            <a:endParaRPr lang="fr-FR"/>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07ECF63-AFA9-4E36-A615-4A585160CA5A}" type="datetimeFigureOut">
              <a:rPr lang="fr-FR" smtClean="0"/>
              <a:pPr/>
              <a:t>02/05/2014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07ECF63-AFA9-4E36-A615-4A585160CA5A}" type="datetimeFigureOut">
              <a:rPr lang="fr-FR" smtClean="0"/>
              <a:pPr/>
              <a:t>02/05/2014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096000" y="6356350"/>
            <a:ext cx="762000" cy="365125"/>
          </a:xfrm>
        </p:spPr>
        <p:txBody>
          <a:bodyPr/>
          <a:lstStyle/>
          <a:p>
            <a:fld id="{531AA709-349D-422A-A382-0F15DFA3AF13}" type="slidenum">
              <a:rPr lang="fr-FR" smtClean="0"/>
              <a:pPr/>
              <a:t>‹N°›</a:t>
            </a:fld>
            <a:endParaRPr lang="fr-F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251575"/>
            <a:ext cx="2133600" cy="476250"/>
          </a:xfrm>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a:xfrm>
            <a:off x="6553200" y="6248400"/>
            <a:ext cx="2133600" cy="476250"/>
          </a:xfrm>
        </p:spPr>
        <p:txBody>
          <a:bodyPr/>
          <a:lstStyle>
            <a:lvl1pPr>
              <a:defRPr/>
            </a:lvl1pPr>
          </a:lstStyle>
          <a:p>
            <a:pPr>
              <a:defRPr/>
            </a:pPr>
            <a:fld id="{EA2BC8E3-C3A4-475F-B68E-5F43D478F718}" type="slidenum">
              <a:rPr lang="fr-FR"/>
              <a:pPr>
                <a:defRPr/>
              </a:pPr>
              <a:t>‹N°›</a:t>
            </a:fld>
            <a:endParaRPr lang="fr-FR"/>
          </a:p>
        </p:txBody>
      </p:sp>
      <p:sp>
        <p:nvSpPr>
          <p:cNvPr id="7" name="Espace réservé du pied de page 6"/>
          <p:cNvSpPr>
            <a:spLocks noGrp="1"/>
          </p:cNvSpPr>
          <p:nvPr>
            <p:ph type="ftr" sz="quarter" idx="12"/>
          </p:nvPr>
        </p:nvSpPr>
        <p:spPr>
          <a:xfrm>
            <a:off x="3124200" y="6248400"/>
            <a:ext cx="2895600" cy="476250"/>
          </a:xfrm>
        </p:spPr>
        <p:txBody>
          <a:bodyPr/>
          <a:lstStyle>
            <a:lvl1pPr>
              <a:defRPr/>
            </a:lvl1pPr>
          </a:lstStyle>
          <a:p>
            <a:pPr>
              <a:defRPr/>
            </a:pPr>
            <a:endParaRPr lang="fr-FR"/>
          </a:p>
        </p:txBody>
      </p:sp>
    </p:spTree>
    <p:extLst>
      <p:ext uri="{BB962C8B-B14F-4D97-AF65-F5344CB8AC3E}">
        <p14:creationId xmlns:p14="http://schemas.microsoft.com/office/powerpoint/2010/main" val="3387921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07ECF63-AFA9-4E36-A615-4A585160CA5A}" type="datetimeFigureOut">
              <a:rPr lang="fr-FR" smtClean="0"/>
              <a:pPr/>
              <a:t>02/05/2014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07ECF63-AFA9-4E36-A615-4A585160CA5A}" type="datetimeFigureOut">
              <a:rPr lang="fr-FR" smtClean="0"/>
              <a:pPr/>
              <a:t>02/05/2014</a:t>
            </a:fld>
            <a:endParaRPr lang="fr-FR"/>
          </a:p>
        </p:txBody>
      </p:sp>
      <p:sp>
        <p:nvSpPr>
          <p:cNvPr id="5" name="Footer Placeholder 4"/>
          <p:cNvSpPr>
            <a:spLocks noGrp="1"/>
          </p:cNvSpPr>
          <p:nvPr>
            <p:ph type="ftr" sz="quarter" idx="11"/>
          </p:nvPr>
        </p:nvSpPr>
        <p:spPr>
          <a:xfrm>
            <a:off x="5791200" y="6356350"/>
            <a:ext cx="2895600" cy="365125"/>
          </a:xfrm>
        </p:spPr>
        <p:txBody>
          <a:bodyPr/>
          <a:lstStyle/>
          <a:p>
            <a:endParaRPr lang="fr-FR"/>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531AA709-349D-422A-A382-0F15DFA3AF13}" type="slidenum">
              <a:rPr lang="fr-FR" smtClean="0"/>
              <a:pPr/>
              <a:t>‹N°›</a:t>
            </a:fld>
            <a:endParaRPr lang="fr-FR"/>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D07ECF63-AFA9-4E36-A615-4A585160CA5A}" type="datetimeFigureOut">
              <a:rPr lang="fr-FR" smtClean="0"/>
              <a:pPr/>
              <a:t>02/05/2014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D07ECF63-AFA9-4E36-A615-4A585160CA5A}" type="datetimeFigureOut">
              <a:rPr lang="fr-FR" smtClean="0"/>
              <a:pPr/>
              <a:t>02/05/2014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D07ECF63-AFA9-4E36-A615-4A585160CA5A}" type="datetimeFigureOut">
              <a:rPr lang="fr-FR" smtClean="0"/>
              <a:pPr/>
              <a:t>02/05/2014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ECF63-AFA9-4E36-A615-4A585160CA5A}" type="datetimeFigureOut">
              <a:rPr lang="fr-FR" smtClean="0"/>
              <a:pPr/>
              <a:t>02/05/2014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fr-FR" smtClean="0"/>
              <a:t>Modifiez le style du titre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07ECF63-AFA9-4E36-A615-4A585160CA5A}" type="datetimeFigureOut">
              <a:rPr lang="fr-FR" smtClean="0"/>
              <a:pPr/>
              <a:t>02/05/2014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1AA709-349D-422A-A382-0F15DFA3AF13}" type="slidenum">
              <a:rPr lang="fr-FR" smtClean="0"/>
              <a:pPr/>
              <a:t>‹N°›</a:t>
            </a:fld>
            <a:endParaRPr lang="fr-F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5" name="Date Placeholder 4"/>
          <p:cNvSpPr>
            <a:spLocks noGrp="1"/>
          </p:cNvSpPr>
          <p:nvPr>
            <p:ph type="dt" sz="half" idx="10"/>
          </p:nvPr>
        </p:nvSpPr>
        <p:spPr/>
        <p:txBody>
          <a:bodyPr/>
          <a:lstStyle/>
          <a:p>
            <a:fld id="{D07ECF63-AFA9-4E36-A615-4A585160CA5A}" type="datetimeFigureOut">
              <a:rPr lang="fr-FR" smtClean="0"/>
              <a:pPr/>
              <a:t>02/05/2014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1AA709-349D-422A-A382-0F15DFA3AF13}" type="slidenum">
              <a:rPr lang="fr-FR" smtClean="0"/>
              <a:pPr/>
              <a:t>‹N°›</a:t>
            </a:fld>
            <a:endParaRPr lang="fr-F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fr-FR" smtClean="0"/>
              <a:t>Modifiez le style du titre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D07ECF63-AFA9-4E36-A615-4A585160CA5A}" type="datetimeFigureOut">
              <a:rPr lang="fr-FR" smtClean="0"/>
              <a:pPr/>
              <a:t>02/05/2014</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531AA709-349D-422A-A382-0F15DFA3AF13}" type="slidenum">
              <a:rPr lang="fr-FR" smtClean="0"/>
              <a:pPr/>
              <a:t>‹N°›</a:t>
            </a:fld>
            <a:endParaRPr lang="fr-FR"/>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hyperlink" Target="http://upload.wikimedia.org/wikipedia/commons/9/9e/Bledne_kolo.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fr.wikipedia.org/wiki/P%C3%A9riode_de_r%C3%A9volution#cite_note-NasaFS-1" TargetMode="External"/><Relationship Id="rId7" Type="http://schemas.openxmlformats.org/officeDocument/2006/relationships/hyperlink" Target="http://www.google.fr/imgres?newwindow=1&amp;sa=X&amp;biw=1024&amp;bih=677&amp;tbm=isch&amp;tbnid=rOaHF70s7214sM:&amp;imgrefurl=http://www.webquest.hawaii.edu/kahihi/sciencedictionary/R/revolution.php&amp;docid=azHoFUHCNxP09M&amp;imgurl=http://www.webquest.hawaii.edu/kahihi/sciencedictionary/images/revolution.png&amp;w=727&amp;h=222&amp;ei=rBASU5O4DsyS1AWXl4CoCQ&amp;zoom=1" TargetMode="External"/><Relationship Id="rId2" Type="http://schemas.openxmlformats.org/officeDocument/2006/relationships/hyperlink" Target="http://fr.wikipedia.org/wiki/Jupiter_(plan%C3%A8te)" TargetMode="External"/><Relationship Id="rId1" Type="http://schemas.openxmlformats.org/officeDocument/2006/relationships/slideLayout" Target="../slideLayouts/slideLayout7.xml"/><Relationship Id="rId6" Type="http://schemas.openxmlformats.org/officeDocument/2006/relationships/hyperlink" Target="http://fr.wikipedia.org/wiki/Neptune_(plan%C3%A8te)" TargetMode="External"/><Relationship Id="rId5" Type="http://schemas.openxmlformats.org/officeDocument/2006/relationships/hyperlink" Target="http://fr.wikipedia.org/wiki/Uranus_(plan%C3%A8te)" TargetMode="External"/><Relationship Id="rId4" Type="http://schemas.openxmlformats.org/officeDocument/2006/relationships/hyperlink" Target="http://fr.wikipedia.org/wiki/Saturne_(plan%C3%A8te)"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eglisecognac.fr/wp-content/uploads/2014/01/les_beatitudes.jpg"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hyperlink" Target="http://www.humanite.fr/societe/il-y-soixante-ans-l-abbe-resistant-lancait-l-insur-558187" TargetMode="External"/><Relationship Id="rId1" Type="http://schemas.openxmlformats.org/officeDocument/2006/relationships/slideLayout" Target="../slideLayouts/slideLayout5.xml"/><Relationship Id="rId6" Type="http://schemas.openxmlformats.org/officeDocument/2006/relationships/hyperlink" Target="http://lusile17.centerblog.net/rub-ceux-qui-ont-oses-.html?ii=1" TargetMode="External"/><Relationship Id="rId5" Type="http://schemas.openxmlformats.org/officeDocument/2006/relationships/image" Target="../media/image31.jpeg"/><Relationship Id="rId4" Type="http://schemas.openxmlformats.org/officeDocument/2006/relationships/hyperlink" Target="http://radiofloridafrances.files.wordpress.com/2013/08/fidel-castro-ruz-retrato.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 Id="rId5" Type="http://schemas.openxmlformats.org/officeDocument/2006/relationships/image" Target="../media/image35.jpeg"/><Relationship Id="rId4" Type="http://schemas.openxmlformats.org/officeDocument/2006/relationships/hyperlink" Target="http://jusrouge.unblog.fr/files/2014/01/flat550x550075f.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janellrardon.files.wordpress.com/2010/12/worship.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orient="vert"/>
          </p:nvPr>
        </p:nvSpPr>
        <p:spPr>
          <a:xfrm rot="16200000">
            <a:off x="6988649" y="1948458"/>
            <a:ext cx="2223493" cy="1728191"/>
          </a:xfrm>
        </p:spPr>
        <p:txBody>
          <a:bodyPr>
            <a:noAutofit/>
          </a:bodyPr>
          <a:lstStyle/>
          <a:p>
            <a:r>
              <a:rPr lang="fr-FR" sz="3600" dirty="0"/>
              <a:t>Les Semaines </a:t>
            </a:r>
            <a:r>
              <a:rPr lang="fr-FR" sz="3600" dirty="0" smtClean="0"/>
              <a:t/>
            </a:r>
            <a:br>
              <a:rPr lang="fr-FR" sz="3600" dirty="0" smtClean="0"/>
            </a:br>
            <a:r>
              <a:rPr lang="fr-FR" sz="3600" dirty="0" smtClean="0"/>
              <a:t>de la Révolution</a:t>
            </a:r>
            <a:endParaRPr lang="fr-FR" sz="3600" dirty="0"/>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66" y="0"/>
            <a:ext cx="6662397" cy="6858000"/>
          </a:xfrm>
          <a:prstGeom prst="rect">
            <a:avLst/>
          </a:prstGeom>
        </p:spPr>
      </p:pic>
      <p:sp>
        <p:nvSpPr>
          <p:cNvPr id="5" name="Rectangle 4"/>
          <p:cNvSpPr/>
          <p:nvPr/>
        </p:nvSpPr>
        <p:spPr>
          <a:xfrm>
            <a:off x="-2167" y="2924944"/>
            <a:ext cx="6662397"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3200" b="1" dirty="0">
                <a:solidFill>
                  <a:srgbClr val="FFC000"/>
                </a:solidFill>
                <a:latin typeface="+mj-lt"/>
              </a:rPr>
              <a:t>Parole donnée N° </a:t>
            </a:r>
            <a:r>
              <a:rPr lang="fr-FR" sz="3200" b="1" dirty="0" smtClean="0">
                <a:solidFill>
                  <a:srgbClr val="FFC000"/>
                </a:solidFill>
                <a:latin typeface="+mj-lt"/>
              </a:rPr>
              <a:t>182 – Mercredi 7 mars 2014</a:t>
            </a:r>
            <a:endParaRPr lang="fr-FR" sz="3200" b="1" dirty="0">
              <a:solidFill>
                <a:srgbClr val="FFC000"/>
              </a:solidFill>
              <a:latin typeface="+mj-lt"/>
            </a:endParaRPr>
          </a:p>
        </p:txBody>
      </p:sp>
    </p:spTree>
    <p:extLst>
      <p:ext uri="{BB962C8B-B14F-4D97-AF65-F5344CB8AC3E}">
        <p14:creationId xmlns:p14="http://schemas.microsoft.com/office/powerpoint/2010/main" val="1787754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a:t>AUJOURD’HUI, MA </a:t>
            </a:r>
            <a:r>
              <a:rPr lang="fr-FR" sz="4000" dirty="0" smtClean="0"/>
              <a:t>REVOLUTION (poème de Alain </a:t>
            </a:r>
            <a:r>
              <a:rPr lang="fr-FR" sz="4000" dirty="0" err="1" smtClean="0"/>
              <a:t>Raulot</a:t>
            </a:r>
            <a:r>
              <a:rPr lang="fr-FR" sz="4000" dirty="0" smtClean="0"/>
              <a:t>)</a:t>
            </a:r>
            <a:endParaRPr lang="fr-FR" sz="4000" dirty="0"/>
          </a:p>
        </p:txBody>
      </p:sp>
      <p:sp>
        <p:nvSpPr>
          <p:cNvPr id="4" name="Rectangle 3"/>
          <p:cNvSpPr/>
          <p:nvPr/>
        </p:nvSpPr>
        <p:spPr>
          <a:xfrm>
            <a:off x="4572000" y="1628800"/>
            <a:ext cx="4464496" cy="4801314"/>
          </a:xfrm>
          <a:prstGeom prst="rect">
            <a:avLst/>
          </a:prstGeom>
        </p:spPr>
        <p:txBody>
          <a:bodyPr wrap="square">
            <a:spAutoFit/>
          </a:bodyPr>
          <a:lstStyle/>
          <a:p>
            <a:pPr algn="ctr"/>
            <a:r>
              <a:rPr lang="fr-FR" dirty="0">
                <a:latin typeface="+mj-lt"/>
              </a:rPr>
              <a:t>Aujourd’hui , ma révolution.</a:t>
            </a:r>
          </a:p>
          <a:p>
            <a:pPr algn="ctr"/>
            <a:r>
              <a:rPr lang="fr-FR" dirty="0">
                <a:latin typeface="+mj-lt"/>
              </a:rPr>
              <a:t>Devenir le vrai moi,</a:t>
            </a:r>
          </a:p>
          <a:p>
            <a:pPr algn="ctr"/>
            <a:r>
              <a:rPr lang="fr-FR" dirty="0">
                <a:latin typeface="+mj-lt"/>
              </a:rPr>
              <a:t>Le vrai toi, et finalement</a:t>
            </a:r>
          </a:p>
          <a:p>
            <a:pPr algn="ctr"/>
            <a:r>
              <a:rPr lang="fr-FR" dirty="0">
                <a:latin typeface="+mj-lt"/>
              </a:rPr>
              <a:t>Le vrai nous.</a:t>
            </a:r>
          </a:p>
          <a:p>
            <a:pPr algn="ctr"/>
            <a:r>
              <a:rPr lang="fr-FR" dirty="0">
                <a:latin typeface="+mj-lt"/>
              </a:rPr>
              <a:t>Pour force, la prière</a:t>
            </a:r>
          </a:p>
          <a:p>
            <a:pPr algn="ctr"/>
            <a:r>
              <a:rPr lang="fr-FR" dirty="0">
                <a:latin typeface="+mj-lt"/>
              </a:rPr>
              <a:t>La méditation, </a:t>
            </a:r>
            <a:r>
              <a:rPr lang="fr-FR" dirty="0" smtClean="0">
                <a:latin typeface="+mj-lt"/>
              </a:rPr>
              <a:t>l’écoute, </a:t>
            </a:r>
            <a:r>
              <a:rPr lang="fr-FR" dirty="0">
                <a:latin typeface="+mj-lt"/>
              </a:rPr>
              <a:t>la parole</a:t>
            </a:r>
            <a:r>
              <a:rPr lang="fr-FR" dirty="0" smtClean="0">
                <a:latin typeface="+mj-lt"/>
              </a:rPr>
              <a:t>, La Parole</a:t>
            </a:r>
            <a:endParaRPr lang="fr-FR" dirty="0">
              <a:latin typeface="+mj-lt"/>
            </a:endParaRPr>
          </a:p>
          <a:p>
            <a:pPr algn="ctr"/>
            <a:endParaRPr lang="fr-FR" dirty="0" smtClean="0">
              <a:latin typeface="+mj-lt"/>
            </a:endParaRPr>
          </a:p>
          <a:p>
            <a:pPr algn="ctr"/>
            <a:r>
              <a:rPr lang="fr-FR" dirty="0" smtClean="0">
                <a:latin typeface="+mj-lt"/>
              </a:rPr>
              <a:t>Aujourd’hui</a:t>
            </a:r>
            <a:r>
              <a:rPr lang="fr-FR" dirty="0">
                <a:latin typeface="+mj-lt"/>
              </a:rPr>
              <a:t>, ma révolution.</a:t>
            </a:r>
          </a:p>
          <a:p>
            <a:pPr algn="ctr"/>
            <a:r>
              <a:rPr lang="fr-FR" dirty="0">
                <a:latin typeface="+mj-lt"/>
              </a:rPr>
              <a:t>Pour la découvrir, la vivre,</a:t>
            </a:r>
          </a:p>
          <a:p>
            <a:pPr algn="ctr"/>
            <a:r>
              <a:rPr lang="fr-FR" dirty="0">
                <a:latin typeface="+mj-lt"/>
              </a:rPr>
              <a:t>La partager, l’écrire.</a:t>
            </a:r>
          </a:p>
          <a:p>
            <a:pPr algn="ctr"/>
            <a:r>
              <a:rPr lang="fr-FR" dirty="0">
                <a:latin typeface="+mj-lt"/>
              </a:rPr>
              <a:t>Un seul chemin,</a:t>
            </a:r>
          </a:p>
          <a:p>
            <a:pPr algn="ctr"/>
            <a:r>
              <a:rPr lang="fr-FR" dirty="0">
                <a:latin typeface="+mj-lt"/>
              </a:rPr>
              <a:t>Quitter son doux foyer.</a:t>
            </a:r>
          </a:p>
          <a:p>
            <a:pPr algn="ctr"/>
            <a:r>
              <a:rPr lang="fr-FR" dirty="0">
                <a:latin typeface="+mj-lt"/>
              </a:rPr>
              <a:t>Comme touts ceux qui sont devenu des guides,</a:t>
            </a:r>
          </a:p>
          <a:p>
            <a:pPr algn="ctr"/>
            <a:r>
              <a:rPr lang="fr-FR" dirty="0">
                <a:latin typeface="+mj-lt"/>
              </a:rPr>
              <a:t>Des sages, des </a:t>
            </a:r>
            <a:r>
              <a:rPr lang="fr-FR" dirty="0" err="1">
                <a:latin typeface="+mj-lt"/>
              </a:rPr>
              <a:t>soi-mêmes</a:t>
            </a:r>
            <a:r>
              <a:rPr lang="fr-FR" dirty="0">
                <a:latin typeface="+mj-lt"/>
              </a:rPr>
              <a:t>.</a:t>
            </a:r>
          </a:p>
          <a:p>
            <a:pPr algn="ctr"/>
            <a:r>
              <a:rPr lang="fr-FR" dirty="0">
                <a:latin typeface="+mj-lt"/>
              </a:rPr>
              <a:t> </a:t>
            </a:r>
          </a:p>
          <a:p>
            <a:pPr algn="ctr"/>
            <a:r>
              <a:rPr lang="fr-FR" dirty="0">
                <a:latin typeface="+mj-lt"/>
              </a:rPr>
              <a:t>Finalement, aujourd’hui ma révolution.</a:t>
            </a:r>
          </a:p>
          <a:p>
            <a:pPr algn="ctr"/>
            <a:r>
              <a:rPr lang="fr-FR" dirty="0">
                <a:latin typeface="+mj-lt"/>
              </a:rPr>
              <a:t>Me maîtriser avant de maîtriser autrui…</a:t>
            </a:r>
          </a:p>
        </p:txBody>
      </p:sp>
      <p:sp>
        <p:nvSpPr>
          <p:cNvPr id="6" name="Rectangle 5"/>
          <p:cNvSpPr/>
          <p:nvPr/>
        </p:nvSpPr>
        <p:spPr>
          <a:xfrm>
            <a:off x="80616" y="2051596"/>
            <a:ext cx="4572000" cy="3693319"/>
          </a:xfrm>
          <a:prstGeom prst="rect">
            <a:avLst/>
          </a:prstGeom>
        </p:spPr>
        <p:txBody>
          <a:bodyPr>
            <a:spAutoFit/>
          </a:bodyPr>
          <a:lstStyle/>
          <a:p>
            <a:pPr algn="ctr"/>
            <a:r>
              <a:rPr lang="fr-FR" dirty="0">
                <a:latin typeface="+mj-lt"/>
              </a:rPr>
              <a:t>Révolution dans le cercle des gens, </a:t>
            </a:r>
          </a:p>
          <a:p>
            <a:pPr algn="ctr"/>
            <a:r>
              <a:rPr lang="fr-FR" dirty="0">
                <a:latin typeface="+mj-lt"/>
              </a:rPr>
              <a:t>Découvrant leur moi originel.</a:t>
            </a:r>
          </a:p>
          <a:p>
            <a:pPr algn="ctr"/>
            <a:r>
              <a:rPr lang="fr-FR" dirty="0">
                <a:latin typeface="+mj-lt"/>
              </a:rPr>
              <a:t>Révolution dans mon élan </a:t>
            </a:r>
          </a:p>
          <a:p>
            <a:pPr algn="ctr"/>
            <a:r>
              <a:rPr lang="fr-FR" dirty="0">
                <a:latin typeface="+mj-lt"/>
              </a:rPr>
              <a:t>vers les autres s’exprimant.</a:t>
            </a:r>
          </a:p>
          <a:p>
            <a:pPr algn="ctr"/>
            <a:r>
              <a:rPr lang="fr-FR" dirty="0">
                <a:latin typeface="+mj-lt"/>
              </a:rPr>
              <a:t>Rencontre avec des gens,</a:t>
            </a:r>
          </a:p>
          <a:p>
            <a:pPr algn="ctr"/>
            <a:r>
              <a:rPr lang="fr-FR" dirty="0">
                <a:latin typeface="+mj-lt"/>
              </a:rPr>
              <a:t>Leur révolution d’être des gens extraordinaires.</a:t>
            </a:r>
          </a:p>
          <a:p>
            <a:pPr algn="ctr"/>
            <a:r>
              <a:rPr lang="fr-FR" dirty="0">
                <a:latin typeface="+mj-lt"/>
              </a:rPr>
              <a:t> </a:t>
            </a:r>
          </a:p>
          <a:p>
            <a:pPr algn="ctr"/>
            <a:r>
              <a:rPr lang="fr-FR" dirty="0">
                <a:latin typeface="+mj-lt"/>
              </a:rPr>
              <a:t>Aujourd’hui,  ma révolution</a:t>
            </a:r>
          </a:p>
          <a:p>
            <a:pPr algn="ctr"/>
            <a:r>
              <a:rPr lang="fr-FR" dirty="0">
                <a:latin typeface="+mj-lt"/>
              </a:rPr>
              <a:t>Reste permanente.</a:t>
            </a:r>
          </a:p>
          <a:p>
            <a:pPr algn="ctr"/>
            <a:r>
              <a:rPr lang="fr-FR" dirty="0">
                <a:latin typeface="+mj-lt"/>
              </a:rPr>
              <a:t>Elle voyage, Soyons honnête</a:t>
            </a:r>
          </a:p>
          <a:p>
            <a:pPr algn="ctr"/>
            <a:r>
              <a:rPr lang="fr-FR" dirty="0">
                <a:latin typeface="+mj-lt"/>
              </a:rPr>
              <a:t>Vers le haut et le bas,</a:t>
            </a:r>
          </a:p>
          <a:p>
            <a:pPr algn="ctr"/>
            <a:r>
              <a:rPr lang="fr-FR" dirty="0">
                <a:latin typeface="+mj-lt"/>
              </a:rPr>
              <a:t>Mais toujours vers le haut</a:t>
            </a:r>
          </a:p>
          <a:p>
            <a:pPr algn="ctr"/>
            <a:r>
              <a:rPr lang="fr-FR" dirty="0">
                <a:latin typeface="+mj-lt"/>
              </a:rPr>
              <a:t> </a:t>
            </a:r>
          </a:p>
        </p:txBody>
      </p:sp>
    </p:spTree>
    <p:extLst>
      <p:ext uri="{BB962C8B-B14F-4D97-AF65-F5344CB8AC3E}">
        <p14:creationId xmlns:p14="http://schemas.microsoft.com/office/powerpoint/2010/main" val="317003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Qu’est-ce qu’une révolution ?</a:t>
            </a:r>
            <a:endParaRPr lang="fr-FR" dirty="0"/>
          </a:p>
        </p:txBody>
      </p:sp>
      <p:sp>
        <p:nvSpPr>
          <p:cNvPr id="5" name="Espace réservé du texte 4"/>
          <p:cNvSpPr>
            <a:spLocks noGrp="1"/>
          </p:cNvSpPr>
          <p:nvPr>
            <p:ph type="body" idx="1"/>
          </p:nvPr>
        </p:nvSpPr>
        <p:spPr/>
        <p:txBody>
          <a:bodyPr/>
          <a:lstStyle/>
          <a:p>
            <a:r>
              <a:rPr lang="fr-FR" dirty="0" smtClean="0"/>
              <a:t>Théorie générale des deux cercles, des deux spirales</a:t>
            </a:r>
            <a:endParaRPr lang="fr-FR" dirty="0"/>
          </a:p>
        </p:txBody>
      </p:sp>
    </p:spTree>
    <p:extLst>
      <p:ext uri="{BB962C8B-B14F-4D97-AF65-F5344CB8AC3E}">
        <p14:creationId xmlns:p14="http://schemas.microsoft.com/office/powerpoint/2010/main" val="1388747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smtClean="0"/>
              <a:t>Les temps modernes et l’idée de révolution</a:t>
            </a:r>
            <a:endParaRPr lang="fr-FR" dirty="0"/>
          </a:p>
        </p:txBody>
      </p:sp>
      <p:sp>
        <p:nvSpPr>
          <p:cNvPr id="5" name="Espace réservé du contenu 4"/>
          <p:cNvSpPr>
            <a:spLocks noGrp="1"/>
          </p:cNvSpPr>
          <p:nvPr>
            <p:ph idx="1"/>
          </p:nvPr>
        </p:nvSpPr>
        <p:spPr/>
        <p:txBody>
          <a:bodyPr/>
          <a:lstStyle/>
          <a:p>
            <a:r>
              <a:rPr lang="fr-FR" dirty="0" smtClean="0"/>
              <a:t>Pendant longtemps, l’humanité a vécu dans un temps cyclique et une logique d’éternel retour</a:t>
            </a:r>
          </a:p>
          <a:p>
            <a:r>
              <a:rPr lang="fr-FR" dirty="0" smtClean="0"/>
              <a:t>Dans les temps modernes, a triomphé l’idée d’une révolution qui soit synonyme de progrès définitif et irréversible. </a:t>
            </a:r>
          </a:p>
          <a:p>
            <a:r>
              <a:rPr lang="fr-FR" dirty="0" smtClean="0"/>
              <a:t>Mais certaines révolutions ont amené des cercles vicieux et ont nécessité alors des contre-révolutions dans certains domaines. </a:t>
            </a:r>
            <a:endParaRPr lang="fr-FR" dirty="0"/>
          </a:p>
        </p:txBody>
      </p:sp>
    </p:spTree>
    <p:extLst>
      <p:ext uri="{BB962C8B-B14F-4D97-AF65-F5344CB8AC3E}">
        <p14:creationId xmlns:p14="http://schemas.microsoft.com/office/powerpoint/2010/main" val="3983917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800" dirty="0" smtClean="0"/>
              <a:t>Qu’est-ce qu’une révolution ? Les deux cercles</a:t>
            </a:r>
            <a:endParaRPr lang="fr-FR" sz="4800" dirty="0"/>
          </a:p>
        </p:txBody>
      </p:sp>
      <p:pic>
        <p:nvPicPr>
          <p:cNvPr id="6" name="Picture 2" descr="http://www.messagesfromspiritworld.info/UTW/images/Unification%20Thought3.gif"/>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0064" r="9645"/>
          <a:stretch/>
        </p:blipFill>
        <p:spPr bwMode="auto">
          <a:xfrm>
            <a:off x="323528" y="1772816"/>
            <a:ext cx="8136904" cy="4748263"/>
          </a:xfrm>
          <a:prstGeom prst="rect">
            <a:avLst/>
          </a:prstGeom>
        </p:spPr>
        <p:style>
          <a:lnRef idx="1">
            <a:schemeClr val="accent1"/>
          </a:lnRef>
          <a:fillRef idx="3">
            <a:schemeClr val="accent1"/>
          </a:fillRef>
          <a:effectRef idx="2">
            <a:schemeClr val="accent1"/>
          </a:effectRef>
          <a:fontRef idx="minor">
            <a:schemeClr val="lt1"/>
          </a:fontRef>
        </p:style>
      </p:pic>
    </p:spTree>
    <p:extLst>
      <p:ext uri="{BB962C8B-B14F-4D97-AF65-F5344CB8AC3E}">
        <p14:creationId xmlns:p14="http://schemas.microsoft.com/office/powerpoint/2010/main" val="3254002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Autofit/>
          </a:bodyPr>
          <a:lstStyle/>
          <a:p>
            <a:r>
              <a:rPr lang="fr-FR" sz="7200" dirty="0" smtClean="0"/>
              <a:t>Les deux cercles</a:t>
            </a:r>
            <a:endParaRPr lang="fr-FR" sz="7200" dirty="0"/>
          </a:p>
        </p:txBody>
      </p:sp>
      <p:sp>
        <p:nvSpPr>
          <p:cNvPr id="8" name="Espace réservé du texte 7"/>
          <p:cNvSpPr>
            <a:spLocks noGrp="1"/>
          </p:cNvSpPr>
          <p:nvPr>
            <p:ph type="body" idx="1"/>
          </p:nvPr>
        </p:nvSpPr>
        <p:spPr>
          <a:xfrm>
            <a:off x="457200" y="1627639"/>
            <a:ext cx="4040188" cy="1081281"/>
          </a:xfrm>
        </p:spPr>
        <p:style>
          <a:lnRef idx="0">
            <a:schemeClr val="accent1"/>
          </a:lnRef>
          <a:fillRef idx="3">
            <a:schemeClr val="accent1"/>
          </a:fillRef>
          <a:effectRef idx="3">
            <a:schemeClr val="accent1"/>
          </a:effectRef>
          <a:fontRef idx="minor">
            <a:schemeClr val="lt1"/>
          </a:fontRef>
        </p:style>
        <p:txBody>
          <a:bodyPr>
            <a:normAutofit fontScale="92500" lnSpcReduction="10000"/>
          </a:bodyPr>
          <a:lstStyle/>
          <a:p>
            <a:r>
              <a:rPr lang="fr-FR" dirty="0" smtClean="0">
                <a:latin typeface="Arial Black" panose="020B0A04020102020204" pitchFamily="34" charset="0"/>
              </a:rPr>
              <a:t>Le cercle vertueux</a:t>
            </a:r>
          </a:p>
          <a:p>
            <a:r>
              <a:rPr lang="fr-FR" sz="1600" dirty="0">
                <a:latin typeface="+mj-lt"/>
              </a:rPr>
              <a:t>«</a:t>
            </a:r>
            <a:r>
              <a:rPr lang="fr-FR" dirty="0">
                <a:latin typeface="+mj-lt"/>
              </a:rPr>
              <a:t> Ce qui tourne bien », « la bonne marche », le </a:t>
            </a:r>
            <a:r>
              <a:rPr lang="fr-FR" dirty="0" smtClean="0">
                <a:latin typeface="+mj-lt"/>
              </a:rPr>
              <a:t>métabolisme</a:t>
            </a:r>
          </a:p>
        </p:txBody>
      </p:sp>
      <p:sp>
        <p:nvSpPr>
          <p:cNvPr id="9" name="Espace réservé du contenu 8"/>
          <p:cNvSpPr>
            <a:spLocks noGrp="1"/>
          </p:cNvSpPr>
          <p:nvPr>
            <p:ph sz="half" idx="2"/>
          </p:nvPr>
        </p:nvSpPr>
        <p:spPr>
          <a:xfrm>
            <a:off x="457200" y="2852936"/>
            <a:ext cx="4040188" cy="3273227"/>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fr-FR" dirty="0">
                <a:latin typeface="+mj-lt"/>
              </a:rPr>
              <a:t>« retour périodique d'un astre à un point de son orbite »  « temps que met un astre pour parcourir son orbite » (notion spatio-temporelle) </a:t>
            </a:r>
          </a:p>
          <a:p>
            <a:r>
              <a:rPr lang="fr-FR" dirty="0">
                <a:latin typeface="+mj-lt"/>
              </a:rPr>
              <a:t>« écoulement d'une période de temps » (cycle temporel)</a:t>
            </a:r>
          </a:p>
          <a:p>
            <a:r>
              <a:rPr lang="fr-FR" dirty="0">
                <a:latin typeface="+mj-lt"/>
              </a:rPr>
              <a:t>« tour de fil, nœud » « tour complet d'une pièce, d'un objet » (cercle dans l’espace)</a:t>
            </a:r>
          </a:p>
        </p:txBody>
      </p:sp>
      <p:sp>
        <p:nvSpPr>
          <p:cNvPr id="10" name="Espace réservé du texte 9"/>
          <p:cNvSpPr>
            <a:spLocks noGrp="1"/>
          </p:cNvSpPr>
          <p:nvPr>
            <p:ph type="body" sz="quarter" idx="3"/>
          </p:nvPr>
        </p:nvSpPr>
        <p:spPr>
          <a:xfrm>
            <a:off x="4653934" y="1627639"/>
            <a:ext cx="4166538" cy="981709"/>
          </a:xfrm>
        </p:spPr>
        <p:style>
          <a:lnRef idx="0">
            <a:schemeClr val="accent2"/>
          </a:lnRef>
          <a:fillRef idx="3">
            <a:schemeClr val="accent2"/>
          </a:fillRef>
          <a:effectRef idx="3">
            <a:schemeClr val="accent2"/>
          </a:effectRef>
          <a:fontRef idx="minor">
            <a:schemeClr val="lt1"/>
          </a:fontRef>
        </p:style>
        <p:txBody>
          <a:bodyPr>
            <a:normAutofit fontScale="62500" lnSpcReduction="20000"/>
          </a:bodyPr>
          <a:lstStyle/>
          <a:p>
            <a:r>
              <a:rPr lang="fr-FR" sz="3300" dirty="0" smtClean="0">
                <a:latin typeface="Arial Black" panose="020B0A04020102020204" pitchFamily="34" charset="0"/>
              </a:rPr>
              <a:t>Le cercle vicieux</a:t>
            </a:r>
          </a:p>
          <a:p>
            <a:r>
              <a:rPr lang="fr-FR" sz="1600" dirty="0" smtClean="0"/>
              <a:t>«</a:t>
            </a:r>
            <a:r>
              <a:rPr lang="fr-FR" dirty="0"/>
              <a:t> Ce qui tourne mal », « </a:t>
            </a:r>
            <a:r>
              <a:rPr lang="fr-FR" dirty="0" smtClean="0"/>
              <a:t>déraillement</a:t>
            </a:r>
            <a:r>
              <a:rPr lang="fr-FR" dirty="0"/>
              <a:t> </a:t>
            </a:r>
            <a:r>
              <a:rPr lang="fr-FR" dirty="0" smtClean="0"/>
              <a:t>», dérèglement, sortie </a:t>
            </a:r>
            <a:r>
              <a:rPr lang="fr-FR" dirty="0"/>
              <a:t>d’orbite, </a:t>
            </a:r>
            <a:r>
              <a:rPr lang="fr-FR" dirty="0" smtClean="0"/>
              <a:t>anomalie </a:t>
            </a:r>
            <a:r>
              <a:rPr lang="fr-FR" dirty="0"/>
              <a:t>dans le fonctionnement d’un </a:t>
            </a:r>
            <a:r>
              <a:rPr lang="fr-FR" dirty="0" smtClean="0"/>
              <a:t>système. </a:t>
            </a:r>
            <a:r>
              <a:rPr lang="fr-FR" dirty="0" err="1" smtClean="0"/>
              <a:t>Métabolé</a:t>
            </a:r>
            <a:endParaRPr lang="fr-FR" dirty="0"/>
          </a:p>
        </p:txBody>
      </p:sp>
      <p:sp>
        <p:nvSpPr>
          <p:cNvPr id="11" name="Espace réservé du contenu 10"/>
          <p:cNvSpPr>
            <a:spLocks noGrp="1"/>
          </p:cNvSpPr>
          <p:nvPr>
            <p:ph sz="quarter" idx="4"/>
          </p:nvPr>
        </p:nvSpPr>
        <p:spPr>
          <a:xfrm>
            <a:off x="4645025" y="2708920"/>
            <a:ext cx="4175447" cy="3816423"/>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fr-FR" dirty="0">
                <a:latin typeface="+mj-lt"/>
              </a:rPr>
              <a:t>« changement brusque, bouleversement » </a:t>
            </a:r>
          </a:p>
          <a:p>
            <a:r>
              <a:rPr lang="fr-FR" dirty="0">
                <a:latin typeface="+mj-lt"/>
              </a:rPr>
              <a:t>1694 </a:t>
            </a:r>
            <a:r>
              <a:rPr lang="fr-FR" i="1" dirty="0" smtClean="0">
                <a:latin typeface="+mj-lt"/>
              </a:rPr>
              <a:t>révolution </a:t>
            </a:r>
            <a:r>
              <a:rPr lang="fr-FR" i="1" dirty="0">
                <a:latin typeface="+mj-lt"/>
              </a:rPr>
              <a:t>d'humeurs</a:t>
            </a:r>
            <a:r>
              <a:rPr lang="fr-FR" dirty="0">
                <a:latin typeface="+mj-lt"/>
              </a:rPr>
              <a:t> « mouvement extraordinaire dans les humeurs qui altère la santé </a:t>
            </a:r>
            <a:r>
              <a:rPr lang="fr-FR" dirty="0" smtClean="0">
                <a:latin typeface="+mj-lt"/>
              </a:rPr>
              <a:t>»</a:t>
            </a:r>
          </a:p>
          <a:p>
            <a:r>
              <a:rPr lang="fr-FR" dirty="0" smtClean="0">
                <a:latin typeface="+mj-lt"/>
              </a:rPr>
              <a:t>1720 Trouble</a:t>
            </a:r>
            <a:r>
              <a:rPr lang="fr-FR" dirty="0">
                <a:latin typeface="+mj-lt"/>
              </a:rPr>
              <a:t>, agitation, effervescence </a:t>
            </a:r>
            <a:endParaRPr lang="fr-FR" dirty="0" smtClean="0">
              <a:latin typeface="+mj-lt"/>
            </a:endParaRPr>
          </a:p>
          <a:p>
            <a:r>
              <a:rPr lang="fr-FR" dirty="0">
                <a:latin typeface="+mj-lt"/>
              </a:rPr>
              <a:t>1722 « émotion, trouble » </a:t>
            </a:r>
            <a:endParaRPr lang="fr-FR" dirty="0" smtClean="0">
              <a:latin typeface="+mj-lt"/>
            </a:endParaRPr>
          </a:p>
          <a:p>
            <a:r>
              <a:rPr lang="fr-FR" dirty="0" smtClean="0">
                <a:latin typeface="+mj-lt"/>
              </a:rPr>
              <a:t>Temps modernes : agitation, </a:t>
            </a:r>
            <a:r>
              <a:rPr lang="fr-FR" dirty="0">
                <a:latin typeface="+mj-lt"/>
              </a:rPr>
              <a:t>soubresaut, </a:t>
            </a:r>
            <a:r>
              <a:rPr lang="fr-FR" dirty="0" smtClean="0">
                <a:latin typeface="+mj-lt"/>
              </a:rPr>
              <a:t>soulèvement, cataclysme</a:t>
            </a:r>
            <a:r>
              <a:rPr lang="fr-FR" dirty="0">
                <a:latin typeface="+mj-lt"/>
              </a:rPr>
              <a:t>, désordre, émeute, insurrection, rébellion, révolte, </a:t>
            </a:r>
            <a:r>
              <a:rPr lang="fr-FR" dirty="0" smtClean="0">
                <a:latin typeface="+mj-lt"/>
              </a:rPr>
              <a:t>subversion, </a:t>
            </a:r>
            <a:r>
              <a:rPr lang="fr-FR" dirty="0">
                <a:latin typeface="+mj-lt"/>
              </a:rPr>
              <a:t>violence</a:t>
            </a:r>
          </a:p>
          <a:p>
            <a:endParaRPr lang="fr-FR" dirty="0">
              <a:latin typeface="+mj-lt"/>
            </a:endParaRPr>
          </a:p>
          <a:p>
            <a:endParaRPr lang="fr-FR" dirty="0"/>
          </a:p>
        </p:txBody>
      </p:sp>
    </p:spTree>
    <p:extLst>
      <p:ext uri="{BB962C8B-B14F-4D97-AF65-F5344CB8AC3E}">
        <p14:creationId xmlns:p14="http://schemas.microsoft.com/office/powerpoint/2010/main" val="3284241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6600" dirty="0" smtClean="0"/>
              <a:t>Les deux cercles</a:t>
            </a:r>
            <a:endParaRPr lang="fr-FR" sz="6600" dirty="0"/>
          </a:p>
        </p:txBody>
      </p:sp>
      <p:sp>
        <p:nvSpPr>
          <p:cNvPr id="5" name="Espace réservé du texte 4"/>
          <p:cNvSpPr>
            <a:spLocks noGrp="1"/>
          </p:cNvSpPr>
          <p:nvPr>
            <p:ph type="body" idx="1"/>
          </p:nvPr>
        </p:nvSpPr>
        <p:spPr>
          <a:xfrm>
            <a:off x="471251" y="1726848"/>
            <a:ext cx="4040188" cy="639762"/>
          </a:xfrm>
        </p:spPr>
        <p:style>
          <a:lnRef idx="0">
            <a:schemeClr val="accent1"/>
          </a:lnRef>
          <a:fillRef idx="3">
            <a:schemeClr val="accent1"/>
          </a:fillRef>
          <a:effectRef idx="3">
            <a:schemeClr val="accent1"/>
          </a:effectRef>
          <a:fontRef idx="minor">
            <a:schemeClr val="lt1"/>
          </a:fontRef>
        </p:style>
        <p:txBody>
          <a:bodyPr/>
          <a:lstStyle/>
          <a:p>
            <a:r>
              <a:rPr lang="fr-FR" dirty="0" smtClean="0"/>
              <a:t>Le cercle vertueux</a:t>
            </a:r>
            <a:endParaRPr lang="fr-FR" dirty="0"/>
          </a:p>
        </p:txBody>
      </p:sp>
      <p:sp>
        <p:nvSpPr>
          <p:cNvPr id="6" name="Espace réservé du contenu 5"/>
          <p:cNvSpPr>
            <a:spLocks noGrp="1"/>
          </p:cNvSpPr>
          <p:nvPr>
            <p:ph sz="half" idx="2"/>
          </p:nvPr>
        </p:nvSpPr>
        <p:spPr>
          <a:xfrm>
            <a:off x="457200" y="2413809"/>
            <a:ext cx="4040188" cy="3712353"/>
          </a:xfrm>
        </p:spPr>
        <p:style>
          <a:lnRef idx="1">
            <a:schemeClr val="accent1"/>
          </a:lnRef>
          <a:fillRef idx="2">
            <a:schemeClr val="accent1"/>
          </a:fillRef>
          <a:effectRef idx="1">
            <a:schemeClr val="accent1"/>
          </a:effectRef>
          <a:fontRef idx="minor">
            <a:schemeClr val="dk1"/>
          </a:fontRef>
        </p:style>
        <p:txBody>
          <a:bodyPr/>
          <a:lstStyle/>
          <a:p>
            <a:r>
              <a:rPr lang="fr-FR" dirty="0" smtClean="0"/>
              <a:t>Ce qui tourne bien</a:t>
            </a:r>
          </a:p>
          <a:p>
            <a:r>
              <a:rPr lang="fr-FR" dirty="0" smtClean="0"/>
              <a:t>Le métabolisme</a:t>
            </a:r>
            <a:endParaRPr lang="fr-FR" dirty="0"/>
          </a:p>
        </p:txBody>
      </p:sp>
      <p:sp>
        <p:nvSpPr>
          <p:cNvPr id="7" name="Espace réservé du texte 6"/>
          <p:cNvSpPr>
            <a:spLocks noGrp="1"/>
          </p:cNvSpPr>
          <p:nvPr>
            <p:ph type="body" sz="quarter" idx="3"/>
          </p:nvPr>
        </p:nvSpPr>
        <p:spPr>
          <a:xfrm>
            <a:off x="4704796" y="1718536"/>
            <a:ext cx="4125003" cy="639762"/>
          </a:xfrm>
        </p:spPr>
        <p:style>
          <a:lnRef idx="0">
            <a:schemeClr val="accent3"/>
          </a:lnRef>
          <a:fillRef idx="3">
            <a:schemeClr val="accent3"/>
          </a:fillRef>
          <a:effectRef idx="3">
            <a:schemeClr val="accent3"/>
          </a:effectRef>
          <a:fontRef idx="minor">
            <a:schemeClr val="lt1"/>
          </a:fontRef>
        </p:style>
        <p:txBody>
          <a:bodyPr/>
          <a:lstStyle/>
          <a:p>
            <a:r>
              <a:rPr lang="fr-FR" dirty="0" smtClean="0"/>
              <a:t>Le cercle vicieux</a:t>
            </a:r>
            <a:endParaRPr lang="fr-FR" dirty="0"/>
          </a:p>
        </p:txBody>
      </p:sp>
      <p:sp>
        <p:nvSpPr>
          <p:cNvPr id="8" name="Espace réservé du contenu 7"/>
          <p:cNvSpPr>
            <a:spLocks noGrp="1"/>
          </p:cNvSpPr>
          <p:nvPr>
            <p:ph sz="quarter" idx="4"/>
          </p:nvPr>
        </p:nvSpPr>
        <p:spPr>
          <a:xfrm>
            <a:off x="4788024" y="2392665"/>
            <a:ext cx="4041775" cy="3951287"/>
          </a:xfrm>
        </p:spPr>
        <p:style>
          <a:lnRef idx="1">
            <a:schemeClr val="accent3"/>
          </a:lnRef>
          <a:fillRef idx="2">
            <a:schemeClr val="accent3"/>
          </a:fillRef>
          <a:effectRef idx="1">
            <a:schemeClr val="accent3"/>
          </a:effectRef>
          <a:fontRef idx="minor">
            <a:schemeClr val="dk1"/>
          </a:fontRef>
        </p:style>
        <p:txBody>
          <a:bodyPr/>
          <a:lstStyle/>
          <a:p>
            <a:r>
              <a:rPr lang="fr-FR" dirty="0" smtClean="0"/>
              <a:t>Ce qui tourne mal, « ce qui ne tourne pas rond »</a:t>
            </a:r>
          </a:p>
          <a:p>
            <a:r>
              <a:rPr lang="fr-FR" dirty="0" err="1" smtClean="0"/>
              <a:t>Métabolé</a:t>
            </a:r>
            <a:r>
              <a:rPr lang="fr-FR" dirty="0" smtClean="0"/>
              <a:t> =&gt; sortie d’orbite (déraillement)</a:t>
            </a:r>
            <a:endParaRPr lang="fr-FR" dirty="0"/>
          </a:p>
        </p:txBody>
      </p:sp>
      <p:pic>
        <p:nvPicPr>
          <p:cNvPr id="2050" name="Picture 2" descr="cercle-vertueux"/>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2251" y="3401068"/>
            <a:ext cx="3333750" cy="33337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evadrouilleururbain.files.wordpress.com/2012/04/cercle.jpg?w=3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58068" y="4010724"/>
            <a:ext cx="3971731" cy="26478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le:Bledne kolo.jp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8024" y="3941981"/>
            <a:ext cx="4001399" cy="29160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44008" y="6412695"/>
            <a:ext cx="4572000" cy="369332"/>
          </a:xfrm>
          <a:prstGeom prst="rect">
            <a:avLst/>
          </a:prstGeom>
        </p:spPr>
        <p:txBody>
          <a:bodyPr>
            <a:spAutoFit/>
          </a:bodyPr>
          <a:lstStyle/>
          <a:p>
            <a:r>
              <a:rPr lang="en-US" i="1" dirty="0" err="1" smtClean="0">
                <a:solidFill>
                  <a:schemeClr val="bg1"/>
                </a:solidFill>
                <a:latin typeface="+mj-lt"/>
              </a:rPr>
              <a:t>Cercle</a:t>
            </a:r>
            <a:r>
              <a:rPr lang="en-US" i="1" dirty="0" smtClean="0">
                <a:solidFill>
                  <a:schemeClr val="bg1"/>
                </a:solidFill>
                <a:latin typeface="+mj-lt"/>
              </a:rPr>
              <a:t> </a:t>
            </a:r>
            <a:r>
              <a:rPr lang="en-US" i="1" dirty="0" err="1" smtClean="0">
                <a:solidFill>
                  <a:schemeClr val="bg1"/>
                </a:solidFill>
                <a:latin typeface="+mj-lt"/>
              </a:rPr>
              <a:t>vicieux</a:t>
            </a:r>
            <a:r>
              <a:rPr lang="en-US" i="1" dirty="0" smtClean="0">
                <a:solidFill>
                  <a:schemeClr val="bg1"/>
                </a:solidFill>
                <a:latin typeface="+mj-lt"/>
              </a:rPr>
              <a:t> - </a:t>
            </a:r>
            <a:r>
              <a:rPr lang="en-US" dirty="0" err="1" smtClean="0">
                <a:solidFill>
                  <a:schemeClr val="bg1"/>
                </a:solidFill>
                <a:latin typeface="+mj-lt"/>
              </a:rPr>
              <a:t>Jacek</a:t>
            </a:r>
            <a:r>
              <a:rPr lang="en-US" dirty="0" smtClean="0">
                <a:solidFill>
                  <a:schemeClr val="bg1"/>
                </a:solidFill>
                <a:latin typeface="+mj-lt"/>
              </a:rPr>
              <a:t> </a:t>
            </a:r>
            <a:r>
              <a:rPr lang="en-US" dirty="0" err="1">
                <a:solidFill>
                  <a:schemeClr val="bg1"/>
                </a:solidFill>
                <a:latin typeface="+mj-lt"/>
              </a:rPr>
              <a:t>Malczewski</a:t>
            </a:r>
            <a:r>
              <a:rPr lang="en-US" dirty="0" smtClean="0">
                <a:solidFill>
                  <a:schemeClr val="bg1"/>
                </a:solidFill>
                <a:latin typeface="+mj-lt"/>
              </a:rPr>
              <a:t>, </a:t>
            </a:r>
            <a:r>
              <a:rPr lang="en-US" dirty="0" err="1" smtClean="0">
                <a:solidFill>
                  <a:schemeClr val="bg1"/>
                </a:solidFill>
                <a:latin typeface="+mj-lt"/>
              </a:rPr>
              <a:t>Musée</a:t>
            </a:r>
            <a:r>
              <a:rPr lang="en-US" dirty="0" smtClean="0">
                <a:solidFill>
                  <a:schemeClr val="bg1"/>
                </a:solidFill>
                <a:latin typeface="+mj-lt"/>
              </a:rPr>
              <a:t> </a:t>
            </a:r>
            <a:r>
              <a:rPr lang="en-US" dirty="0" err="1" smtClean="0">
                <a:solidFill>
                  <a:schemeClr val="bg1"/>
                </a:solidFill>
                <a:latin typeface="+mj-lt"/>
              </a:rPr>
              <a:t>Nationak</a:t>
            </a:r>
            <a:r>
              <a:rPr lang="en-US" dirty="0" smtClean="0">
                <a:solidFill>
                  <a:schemeClr val="bg1"/>
                </a:solidFill>
                <a:latin typeface="+mj-lt"/>
              </a:rPr>
              <a:t>, </a:t>
            </a:r>
            <a:r>
              <a:rPr lang="en-US" dirty="0" err="1">
                <a:solidFill>
                  <a:schemeClr val="bg1"/>
                </a:solidFill>
                <a:latin typeface="+mj-lt"/>
              </a:rPr>
              <a:t>Poznań</a:t>
            </a:r>
            <a:endParaRPr lang="fr-FR" dirty="0">
              <a:solidFill>
                <a:schemeClr val="bg1"/>
              </a:solidFill>
              <a:latin typeface="+mj-lt"/>
            </a:endParaRPr>
          </a:p>
        </p:txBody>
      </p:sp>
    </p:spTree>
    <p:extLst>
      <p:ext uri="{BB962C8B-B14F-4D97-AF65-F5344CB8AC3E}">
        <p14:creationId xmlns:p14="http://schemas.microsoft.com/office/powerpoint/2010/main" val="14127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barn(inVertical)">
                                      <p:cBhvr>
                                        <p:cTn id="14" dur="500"/>
                                        <p:tgtEl>
                                          <p:spTgt spid="205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wheel(1)">
                                      <p:cBhvr>
                                        <p:cTn id="19" dur="2000"/>
                                        <p:tgtEl>
                                          <p:spTgt spid="205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ercle vertueux de la création d'entrepris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
            <a:ext cx="6372201" cy="35801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55-CercleVicieux.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9832" y="3326728"/>
            <a:ext cx="3844168" cy="353127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67332" y="4633306"/>
            <a:ext cx="3637534" cy="369332"/>
          </a:xfrm>
          <a:prstGeom prst="rect">
            <a:avLst/>
          </a:prstGeom>
        </p:spPr>
        <p:txBody>
          <a:bodyPr wrap="none">
            <a:spAutoFit/>
          </a:bodyPr>
          <a:lstStyle/>
          <a:p>
            <a:r>
              <a:rPr lang="fr-FR" u="sng" dirty="0">
                <a:solidFill>
                  <a:srgbClr val="000000"/>
                </a:solidFill>
                <a:latin typeface="Comic Sans MS" panose="030F0702030302020204" pitchFamily="66" charset="0"/>
              </a:rPr>
              <a:t>Le cercle vicieux de la </a:t>
            </a:r>
            <a:r>
              <a:rPr lang="fr-FR" u="sng" dirty="0" smtClean="0">
                <a:solidFill>
                  <a:srgbClr val="000000"/>
                </a:solidFill>
                <a:latin typeface="Comic Sans MS" panose="030F0702030302020204" pitchFamily="66" charset="0"/>
              </a:rPr>
              <a:t>pauvreté</a:t>
            </a:r>
            <a:endParaRPr lang="fr-FR" dirty="0"/>
          </a:p>
        </p:txBody>
      </p:sp>
    </p:spTree>
    <p:extLst>
      <p:ext uri="{BB962C8B-B14F-4D97-AF65-F5344CB8AC3E}">
        <p14:creationId xmlns:p14="http://schemas.microsoft.com/office/powerpoint/2010/main" val="4046696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IPB"/>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598" y="2031180"/>
            <a:ext cx="3969023" cy="43437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IPB"/>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18983" y="1593400"/>
            <a:ext cx="4014658" cy="4876171"/>
          </a:xfrm>
          <a:prstGeom prst="rect">
            <a:avLst/>
          </a:prstGeom>
          <a:noFill/>
          <a:extLst>
            <a:ext uri="{909E8E84-426E-40DD-AFC4-6F175D3DCCD1}">
              <a14:hiddenFill xmlns:a14="http://schemas.microsoft.com/office/drawing/2010/main">
                <a:solidFill>
                  <a:srgbClr val="FFFFFF"/>
                </a:solidFill>
              </a14:hiddenFill>
            </a:ext>
          </a:extLst>
        </p:spPr>
      </p:pic>
      <p:sp>
        <p:nvSpPr>
          <p:cNvPr id="6" name="Flèche vers le bas 5"/>
          <p:cNvSpPr/>
          <p:nvPr/>
        </p:nvSpPr>
        <p:spPr>
          <a:xfrm rot="10800000">
            <a:off x="6948264" y="2703054"/>
            <a:ext cx="432048" cy="910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a:off x="1705923" y="5873447"/>
            <a:ext cx="578919" cy="818545"/>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 name="Rectangle 6"/>
          <p:cNvSpPr/>
          <p:nvPr/>
        </p:nvSpPr>
        <p:spPr>
          <a:xfrm>
            <a:off x="2521501" y="3971504"/>
            <a:ext cx="1469120"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sz="2400" dirty="0" smtClean="0">
                <a:solidFill>
                  <a:srgbClr val="FFC000"/>
                </a:solidFill>
              </a:rPr>
              <a:t>révolution</a:t>
            </a:r>
            <a:endParaRPr lang="fr-FR" sz="2400" dirty="0">
              <a:solidFill>
                <a:srgbClr val="FFC000"/>
              </a:solidFill>
            </a:endParaRPr>
          </a:p>
        </p:txBody>
      </p:sp>
      <p:sp>
        <p:nvSpPr>
          <p:cNvPr id="2" name="Titre 1"/>
          <p:cNvSpPr>
            <a:spLocks noGrp="1"/>
          </p:cNvSpPr>
          <p:nvPr>
            <p:ph type="title"/>
          </p:nvPr>
        </p:nvSpPr>
        <p:spPr/>
        <p:txBody>
          <a:bodyPr/>
          <a:lstStyle/>
          <a:p>
            <a:r>
              <a:rPr lang="fr-FR" dirty="0" smtClean="0"/>
              <a:t>Bien </a:t>
            </a:r>
            <a:r>
              <a:rPr lang="fr-FR" smtClean="0"/>
              <a:t>tourner, mal </a:t>
            </a:r>
            <a:r>
              <a:rPr lang="fr-FR" dirty="0" smtClean="0"/>
              <a:t>tourner</a:t>
            </a:r>
            <a:endParaRPr lang="fr-FR" dirty="0"/>
          </a:p>
        </p:txBody>
      </p:sp>
      <p:sp>
        <p:nvSpPr>
          <p:cNvPr id="10" name="Flèche vers le bas 9"/>
          <p:cNvSpPr/>
          <p:nvPr/>
        </p:nvSpPr>
        <p:spPr>
          <a:xfrm rot="10800000">
            <a:off x="1779360" y="1593400"/>
            <a:ext cx="432048" cy="910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3984242" y="2180332"/>
            <a:ext cx="1325235" cy="646331"/>
          </a:xfrm>
          <a:prstGeom prst="rect">
            <a:avLst/>
          </a:prstGeom>
        </p:spPr>
        <p:txBody>
          <a:bodyPr wrap="none">
            <a:spAutoFit/>
          </a:bodyPr>
          <a:lstStyle/>
          <a:p>
            <a:pPr algn="ctr"/>
            <a:r>
              <a:rPr lang="fr-FR" dirty="0" smtClean="0">
                <a:solidFill>
                  <a:srgbClr val="0070C0"/>
                </a:solidFill>
              </a:rPr>
              <a:t>Spirale</a:t>
            </a:r>
          </a:p>
          <a:p>
            <a:pPr algn="ctr"/>
            <a:r>
              <a:rPr lang="fr-FR" dirty="0" smtClean="0">
                <a:solidFill>
                  <a:srgbClr val="0070C0"/>
                </a:solidFill>
              </a:rPr>
              <a:t>ascendante</a:t>
            </a:r>
            <a:endParaRPr lang="fr-FR" dirty="0">
              <a:solidFill>
                <a:srgbClr val="0070C0"/>
              </a:solidFill>
            </a:endParaRPr>
          </a:p>
        </p:txBody>
      </p:sp>
      <p:sp>
        <p:nvSpPr>
          <p:cNvPr id="11" name="Rectangle 10"/>
          <p:cNvSpPr/>
          <p:nvPr/>
        </p:nvSpPr>
        <p:spPr>
          <a:xfrm>
            <a:off x="3928906" y="5728570"/>
            <a:ext cx="1448666" cy="646331"/>
          </a:xfrm>
          <a:prstGeom prst="rect">
            <a:avLst/>
          </a:prstGeom>
        </p:spPr>
        <p:txBody>
          <a:bodyPr wrap="none">
            <a:spAutoFit/>
          </a:bodyPr>
          <a:lstStyle/>
          <a:p>
            <a:pPr algn="ctr"/>
            <a:r>
              <a:rPr lang="fr-FR" dirty="0" smtClean="0">
                <a:solidFill>
                  <a:srgbClr val="0070C0"/>
                </a:solidFill>
              </a:rPr>
              <a:t>Spirale</a:t>
            </a:r>
          </a:p>
          <a:p>
            <a:pPr algn="ctr"/>
            <a:r>
              <a:rPr lang="fr-FR" dirty="0" smtClean="0">
                <a:solidFill>
                  <a:srgbClr val="0070C0"/>
                </a:solidFill>
              </a:rPr>
              <a:t>descendante</a:t>
            </a:r>
            <a:endParaRPr lang="fr-FR" dirty="0">
              <a:solidFill>
                <a:srgbClr val="0070C0"/>
              </a:solidFill>
            </a:endParaRPr>
          </a:p>
        </p:txBody>
      </p:sp>
    </p:spTree>
    <p:extLst>
      <p:ext uri="{BB962C8B-B14F-4D97-AF65-F5344CB8AC3E}">
        <p14:creationId xmlns:p14="http://schemas.microsoft.com/office/powerpoint/2010/main" val="2482261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ineraux-du-monde.com/images/Liaison%20Covalent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966" y="1844824"/>
            <a:ext cx="2935875" cy="27864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aucoeurdelaplanete.com/UNIVERS/Systeme%20Solaire/Systeme_solaire.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328674" y="1873585"/>
            <a:ext cx="5576854" cy="27652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5966" y="799086"/>
            <a:ext cx="870956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400" dirty="0" smtClean="0"/>
              <a:t>Corps individuel de vérité. </a:t>
            </a:r>
            <a:r>
              <a:rPr lang="fr-FR" sz="2400" dirty="0"/>
              <a:t>E</a:t>
            </a:r>
            <a:r>
              <a:rPr lang="fr-FR" sz="2400" dirty="0" smtClean="0"/>
              <a:t>xiste en soi et pour soi, effectue une rotation permanente périodique autour de son axe.</a:t>
            </a:r>
            <a:endParaRPr lang="fr-FR" sz="2400" dirty="0"/>
          </a:p>
        </p:txBody>
      </p:sp>
      <p:sp>
        <p:nvSpPr>
          <p:cNvPr id="7" name="Rectangle 6"/>
          <p:cNvSpPr/>
          <p:nvPr/>
        </p:nvSpPr>
        <p:spPr>
          <a:xfrm>
            <a:off x="195966" y="5517232"/>
            <a:ext cx="8709564"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2400" dirty="0" smtClean="0">
                <a:latin typeface="Arial Narrow" pitchFamily="34" charset="0"/>
              </a:rPr>
              <a:t>Corps en relation, existant par rapport à un tout dont il est une partie. Effectue une révolution permanente périodique autour du centre du système. </a:t>
            </a:r>
            <a:endParaRPr lang="fr-FR" sz="2400" dirty="0">
              <a:latin typeface="Arial Narrow" pitchFamily="34" charset="0"/>
            </a:endParaRPr>
          </a:p>
        </p:txBody>
      </p:sp>
      <p:sp>
        <p:nvSpPr>
          <p:cNvPr id="8" name="Rectangle 7"/>
          <p:cNvSpPr/>
          <p:nvPr/>
        </p:nvSpPr>
        <p:spPr>
          <a:xfrm>
            <a:off x="173821" y="186334"/>
            <a:ext cx="8709564" cy="58477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sz="3200" b="1" dirty="0">
                <a:solidFill>
                  <a:schemeClr val="bg1"/>
                </a:solidFill>
                <a:latin typeface="Arial Black" pitchFamily="34" charset="0"/>
              </a:rPr>
              <a:t>Principe de </a:t>
            </a:r>
            <a:r>
              <a:rPr lang="fr-FR" sz="3200" b="1" dirty="0" smtClean="0">
                <a:solidFill>
                  <a:schemeClr val="bg1"/>
                </a:solidFill>
                <a:latin typeface="Arial Black" pitchFamily="34" charset="0"/>
              </a:rPr>
              <a:t>différenciation </a:t>
            </a:r>
            <a:endParaRPr lang="fr-FR" sz="3200" b="1" dirty="0">
              <a:solidFill>
                <a:schemeClr val="bg1"/>
              </a:solidFill>
              <a:latin typeface="Arial Black" pitchFamily="34" charset="0"/>
            </a:endParaRPr>
          </a:p>
        </p:txBody>
      </p:sp>
      <p:sp>
        <p:nvSpPr>
          <p:cNvPr id="9" name="Rectangle 8"/>
          <p:cNvSpPr/>
          <p:nvPr/>
        </p:nvSpPr>
        <p:spPr>
          <a:xfrm>
            <a:off x="195966" y="4809346"/>
            <a:ext cx="8709562" cy="70788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sz="4000" dirty="0"/>
              <a:t>Principe d’unification</a:t>
            </a:r>
          </a:p>
        </p:txBody>
      </p:sp>
    </p:spTree>
    <p:extLst>
      <p:ext uri="{BB962C8B-B14F-4D97-AF65-F5344CB8AC3E}">
        <p14:creationId xmlns:p14="http://schemas.microsoft.com/office/powerpoint/2010/main" val="1195397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58" y="5657671"/>
            <a:ext cx="4453941" cy="1200329"/>
          </a:xfrm>
          <a:prstGeom prst="rect">
            <a:avLst/>
          </a:prstGeom>
        </p:spPr>
        <p:txBody>
          <a:bodyPr wrap="square">
            <a:spAutoFit/>
          </a:bodyPr>
          <a:lstStyle/>
          <a:p>
            <a:r>
              <a:rPr lang="fr-FR" dirty="0"/>
              <a:t>Mercure : ~87,5 </a:t>
            </a:r>
            <a:r>
              <a:rPr lang="fr-FR" dirty="0" smtClean="0"/>
              <a:t>jours</a:t>
            </a:r>
            <a:endParaRPr lang="fr-FR" dirty="0"/>
          </a:p>
          <a:p>
            <a:r>
              <a:rPr lang="fr-FR" dirty="0"/>
              <a:t>Vénus : ~224,7 </a:t>
            </a:r>
            <a:r>
              <a:rPr lang="fr-FR" dirty="0" smtClean="0"/>
              <a:t>jours</a:t>
            </a:r>
            <a:endParaRPr lang="fr-FR" dirty="0"/>
          </a:p>
          <a:p>
            <a:r>
              <a:rPr lang="fr-FR" dirty="0"/>
              <a:t>Terre : ~365,2 </a:t>
            </a:r>
            <a:r>
              <a:rPr lang="fr-FR" dirty="0" smtClean="0"/>
              <a:t>jours</a:t>
            </a:r>
            <a:endParaRPr lang="fr-FR" dirty="0"/>
          </a:p>
          <a:p>
            <a:r>
              <a:rPr lang="fr-FR" dirty="0"/>
              <a:t>Mars : ~687 </a:t>
            </a:r>
            <a:r>
              <a:rPr lang="fr-FR" dirty="0" smtClean="0"/>
              <a:t>jours</a:t>
            </a:r>
            <a:r>
              <a:rPr lang="fr-FR" dirty="0"/>
              <a:t> (~1,8 </a:t>
            </a:r>
            <a:r>
              <a:rPr lang="fr-FR" dirty="0" smtClean="0"/>
              <a:t>années</a:t>
            </a:r>
            <a:endParaRPr lang="fr-FR" dirty="0"/>
          </a:p>
        </p:txBody>
      </p:sp>
      <p:sp>
        <p:nvSpPr>
          <p:cNvPr id="5" name="Rectangle 4"/>
          <p:cNvSpPr/>
          <p:nvPr/>
        </p:nvSpPr>
        <p:spPr>
          <a:xfrm>
            <a:off x="4565621" y="5657670"/>
            <a:ext cx="4572000" cy="1200329"/>
          </a:xfrm>
          <a:prstGeom prst="rect">
            <a:avLst/>
          </a:prstGeom>
        </p:spPr>
        <p:txBody>
          <a:bodyPr>
            <a:spAutoFit/>
          </a:bodyPr>
          <a:lstStyle/>
          <a:p>
            <a:r>
              <a:rPr lang="fr-FR" dirty="0">
                <a:hlinkClick r:id="rId2" tooltip="Jupiter (planète)"/>
              </a:rPr>
              <a:t>Jupiter</a:t>
            </a:r>
            <a:r>
              <a:rPr lang="fr-FR" dirty="0"/>
              <a:t> : ~4 331 jours</a:t>
            </a:r>
            <a:r>
              <a:rPr lang="fr-FR" baseline="30000" dirty="0">
                <a:hlinkClick r:id="rId3"/>
              </a:rPr>
              <a:t>1</a:t>
            </a:r>
            <a:r>
              <a:rPr lang="fr-FR" dirty="0"/>
              <a:t> (~12 années)</a:t>
            </a:r>
          </a:p>
          <a:p>
            <a:r>
              <a:rPr lang="fr-FR" dirty="0">
                <a:hlinkClick r:id="rId4" tooltip="Saturne (planète)"/>
              </a:rPr>
              <a:t>Saturne</a:t>
            </a:r>
            <a:r>
              <a:rPr lang="fr-FR" dirty="0"/>
              <a:t> : ~10 747 jours</a:t>
            </a:r>
            <a:r>
              <a:rPr lang="fr-FR" baseline="30000" dirty="0">
                <a:hlinkClick r:id="rId3"/>
              </a:rPr>
              <a:t>1</a:t>
            </a:r>
            <a:r>
              <a:rPr lang="fr-FR" dirty="0"/>
              <a:t> (~30 années)</a:t>
            </a:r>
          </a:p>
          <a:p>
            <a:r>
              <a:rPr lang="fr-FR" dirty="0">
                <a:hlinkClick r:id="rId5" tooltip="Uranus (planète)"/>
              </a:rPr>
              <a:t>Uranus</a:t>
            </a:r>
            <a:r>
              <a:rPr lang="fr-FR" dirty="0"/>
              <a:t> : ~30 589 jours</a:t>
            </a:r>
            <a:r>
              <a:rPr lang="fr-FR" baseline="30000" dirty="0">
                <a:hlinkClick r:id="rId3"/>
              </a:rPr>
              <a:t>1</a:t>
            </a:r>
            <a:r>
              <a:rPr lang="fr-FR" dirty="0"/>
              <a:t>(~84 années)</a:t>
            </a:r>
          </a:p>
          <a:p>
            <a:r>
              <a:rPr lang="fr-FR" dirty="0">
                <a:hlinkClick r:id="rId6" tooltip="Neptune (planète)"/>
              </a:rPr>
              <a:t>Neptune</a:t>
            </a:r>
            <a:r>
              <a:rPr lang="fr-FR" dirty="0"/>
              <a:t> : ~59 802 jours</a:t>
            </a:r>
            <a:r>
              <a:rPr lang="fr-FR" baseline="30000" dirty="0">
                <a:hlinkClick r:id="rId3"/>
              </a:rPr>
              <a:t>1</a:t>
            </a:r>
            <a:r>
              <a:rPr lang="fr-FR" dirty="0"/>
              <a:t> (~165 années)</a:t>
            </a:r>
          </a:p>
        </p:txBody>
      </p:sp>
      <p:pic>
        <p:nvPicPr>
          <p:cNvPr id="1026" name="Picture 2" descr="https://encrypted-tbn3.gstatic.com/images?q=tbn:ANd9GcR4n6Xs4Hd_i6hYcrD9GtIpoHYhXjdXu2Yo2KYqKsKKAvnzrirwbQ">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93171" y="2492896"/>
            <a:ext cx="8744899"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158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09600" y="188640"/>
            <a:ext cx="7924800" cy="1152128"/>
          </a:xfrm>
        </p:spPr>
        <p:txBody>
          <a:bodyPr>
            <a:normAutofit/>
          </a:bodyPr>
          <a:lstStyle/>
          <a:p>
            <a:r>
              <a:rPr lang="fr-FR" dirty="0" smtClean="0"/>
              <a:t>Première partie : discussion par tables</a:t>
            </a:r>
            <a:endParaRPr lang="fr-FR" dirty="0"/>
          </a:p>
        </p:txBody>
      </p:sp>
      <p:pic>
        <p:nvPicPr>
          <p:cNvPr id="8" name="Espace réservé du contenu 7"/>
          <p:cNvPicPr>
            <a:picLocks noGrp="1" noChangeAspect="1"/>
          </p:cNvPicPr>
          <p:nvPr>
            <p:ph idx="1"/>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1259632" y="1628800"/>
            <a:ext cx="6842720" cy="5100421"/>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64115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562763" y="260648"/>
            <a:ext cx="4474597" cy="720080"/>
          </a:xfrm>
          <a:solidFill>
            <a:srgbClr val="7030A0"/>
          </a:solidFill>
        </p:spPr>
        <p:style>
          <a:lnRef idx="1">
            <a:schemeClr val="accent3"/>
          </a:lnRef>
          <a:fillRef idx="2">
            <a:schemeClr val="accent3"/>
          </a:fillRef>
          <a:effectRef idx="1">
            <a:schemeClr val="accent3"/>
          </a:effectRef>
          <a:fontRef idx="minor">
            <a:schemeClr val="dk1"/>
          </a:fontRef>
        </p:style>
        <p:txBody>
          <a:bodyPr>
            <a:noAutofit/>
          </a:bodyPr>
          <a:lstStyle/>
          <a:p>
            <a:r>
              <a:rPr lang="fr-FR" sz="2400" dirty="0" smtClean="0">
                <a:latin typeface="Garamond" pitchFamily="18" charset="0"/>
              </a:rPr>
              <a:t>Théorie </a:t>
            </a:r>
            <a:r>
              <a:rPr lang="fr-FR" sz="2400" dirty="0" err="1" smtClean="0">
                <a:latin typeface="Garamond" pitchFamily="18" charset="0"/>
              </a:rPr>
              <a:t>unificationniste</a:t>
            </a:r>
            <a:r>
              <a:rPr lang="fr-FR" sz="2400" dirty="0" smtClean="0">
                <a:latin typeface="Garamond" pitchFamily="18" charset="0"/>
              </a:rPr>
              <a:t> de la rotation et de la révolution</a:t>
            </a:r>
            <a:endParaRPr lang="fr-FR" sz="2400" dirty="0">
              <a:latin typeface="Garamond" pitchFamily="18" charset="0"/>
            </a:endParaRPr>
          </a:p>
        </p:txBody>
      </p:sp>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1831865867"/>
              </p:ext>
            </p:extLst>
          </p:nvPr>
        </p:nvGraphicFramePr>
        <p:xfrm>
          <a:off x="-612576" y="68239"/>
          <a:ext cx="8229600" cy="6845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c 39"/>
          <p:cNvSpPr>
            <a:spLocks/>
          </p:cNvSpPr>
          <p:nvPr/>
        </p:nvSpPr>
        <p:spPr bwMode="auto">
          <a:xfrm rot="5048101" flipH="1" flipV="1">
            <a:off x="2418920" y="2082343"/>
            <a:ext cx="2400130" cy="272481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6" name="Arc 39"/>
          <p:cNvSpPr>
            <a:spLocks/>
          </p:cNvSpPr>
          <p:nvPr/>
        </p:nvSpPr>
        <p:spPr bwMode="auto">
          <a:xfrm rot="15816898" flipH="1" flipV="1">
            <a:off x="2181994" y="2202170"/>
            <a:ext cx="2380546" cy="2630351"/>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grpSp>
        <p:nvGrpSpPr>
          <p:cNvPr id="10" name="Groupe 9"/>
          <p:cNvGrpSpPr/>
          <p:nvPr/>
        </p:nvGrpSpPr>
        <p:grpSpPr>
          <a:xfrm>
            <a:off x="6877658" y="3232345"/>
            <a:ext cx="622137" cy="469987"/>
            <a:chOff x="2844592" y="2393906"/>
            <a:chExt cx="622137" cy="469987"/>
          </a:xfrm>
        </p:grpSpPr>
        <p:sp>
          <p:nvSpPr>
            <p:cNvPr id="11" name="Flèche droite 10"/>
            <p:cNvSpPr/>
            <p:nvPr/>
          </p:nvSpPr>
          <p:spPr>
            <a:xfrm>
              <a:off x="2844592" y="2393906"/>
              <a:ext cx="622137" cy="469987"/>
            </a:xfrm>
            <a:prstGeom prst="rightArrow">
              <a:avLst>
                <a:gd name="adj1" fmla="val 60000"/>
                <a:gd name="adj2" fmla="val 50000"/>
              </a:avLst>
            </a:prstGeom>
          </p:spPr>
          <p:style>
            <a:lnRef idx="0">
              <a:schemeClr val="lt1">
                <a:hueOff val="0"/>
                <a:satOff val="0"/>
                <a:lumOff val="0"/>
                <a:alphaOff val="0"/>
              </a:schemeClr>
            </a:lnRef>
            <a:fillRef idx="1">
              <a:schemeClr val="accent2">
                <a:hueOff val="10518374"/>
                <a:satOff val="-61895"/>
                <a:lumOff val="2355"/>
                <a:alphaOff val="0"/>
              </a:schemeClr>
            </a:fillRef>
            <a:effectRef idx="0">
              <a:schemeClr val="accent2">
                <a:hueOff val="10518374"/>
                <a:satOff val="-61895"/>
                <a:lumOff val="2355"/>
                <a:alphaOff val="0"/>
              </a:schemeClr>
            </a:effectRef>
            <a:fontRef idx="minor">
              <a:schemeClr val="lt1"/>
            </a:fontRef>
          </p:style>
        </p:sp>
        <p:sp>
          <p:nvSpPr>
            <p:cNvPr id="12" name="Flèche droite 4"/>
            <p:cNvSpPr/>
            <p:nvPr/>
          </p:nvSpPr>
          <p:spPr>
            <a:xfrm rot="10800000">
              <a:off x="2844592" y="2487903"/>
              <a:ext cx="481141" cy="281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p:txBody>
        </p:sp>
      </p:grpSp>
      <p:cxnSp>
        <p:nvCxnSpPr>
          <p:cNvPr id="14" name="Connecteur droit avec flèche 13"/>
          <p:cNvCxnSpPr/>
          <p:nvPr/>
        </p:nvCxnSpPr>
        <p:spPr>
          <a:xfrm flipH="1" flipV="1">
            <a:off x="5918112" y="2487331"/>
            <a:ext cx="180021" cy="19790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Rectangle 16"/>
          <p:cNvSpPr/>
          <p:nvPr/>
        </p:nvSpPr>
        <p:spPr>
          <a:xfrm flipH="1">
            <a:off x="5419174" y="4466392"/>
            <a:ext cx="1357917" cy="646331"/>
          </a:xfrm>
          <a:prstGeom prst="rect">
            <a:avLst/>
          </a:prstGeom>
        </p:spPr>
        <p:txBody>
          <a:bodyPr wrap="square">
            <a:spAutoFit/>
          </a:bodyPr>
          <a:lstStyle/>
          <a:p>
            <a:pPr lvl="0" algn="ctr"/>
            <a:r>
              <a:rPr lang="fr-FR" dirty="0" smtClean="0"/>
              <a:t>1. Rotation sur son axe</a:t>
            </a:r>
            <a:endParaRPr lang="fr-FR" dirty="0"/>
          </a:p>
        </p:txBody>
      </p:sp>
      <p:sp>
        <p:nvSpPr>
          <p:cNvPr id="18" name="Rectangle 17"/>
          <p:cNvSpPr/>
          <p:nvPr/>
        </p:nvSpPr>
        <p:spPr>
          <a:xfrm>
            <a:off x="7550246" y="3213917"/>
            <a:ext cx="1585947" cy="4616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lvl="0"/>
            <a:r>
              <a:rPr lang="fr-FR" sz="2400" dirty="0" smtClean="0">
                <a:latin typeface="+mj-lt"/>
              </a:rPr>
              <a:t>Force centrifuge</a:t>
            </a:r>
            <a:endParaRPr lang="fr-FR" sz="2400" dirty="0">
              <a:latin typeface="+mj-lt"/>
            </a:endParaRPr>
          </a:p>
        </p:txBody>
      </p:sp>
      <p:sp>
        <p:nvSpPr>
          <p:cNvPr id="19" name="Rectangle 18"/>
          <p:cNvSpPr/>
          <p:nvPr/>
        </p:nvSpPr>
        <p:spPr>
          <a:xfrm>
            <a:off x="4010827" y="3877139"/>
            <a:ext cx="1166538" cy="36933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lvl="0"/>
            <a:r>
              <a:rPr lang="fr-FR" dirty="0" smtClean="0"/>
              <a:t>centripète</a:t>
            </a:r>
            <a:endParaRPr lang="fr-FR" dirty="0"/>
          </a:p>
        </p:txBody>
      </p:sp>
      <p:sp>
        <p:nvSpPr>
          <p:cNvPr id="23" name="Rectangle 22"/>
          <p:cNvSpPr/>
          <p:nvPr/>
        </p:nvSpPr>
        <p:spPr>
          <a:xfrm>
            <a:off x="4355976" y="2837630"/>
            <a:ext cx="716991" cy="36933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lvl="0"/>
            <a:r>
              <a:rPr lang="fr-FR" dirty="0" smtClean="0"/>
              <a:t>Force</a:t>
            </a:r>
            <a:endParaRPr lang="fr-FR" dirty="0"/>
          </a:p>
        </p:txBody>
      </p:sp>
      <p:sp>
        <p:nvSpPr>
          <p:cNvPr id="24" name="Rectangle 23"/>
          <p:cNvSpPr/>
          <p:nvPr/>
        </p:nvSpPr>
        <p:spPr>
          <a:xfrm>
            <a:off x="2522269" y="2359506"/>
            <a:ext cx="1833707" cy="369332"/>
          </a:xfrm>
          <a:prstGeom prst="rect">
            <a:avLst/>
          </a:prstGeom>
        </p:spPr>
        <p:txBody>
          <a:bodyPr wrap="none">
            <a:spAutoFit/>
          </a:bodyPr>
          <a:lstStyle/>
          <a:p>
            <a:pPr lvl="0"/>
            <a:r>
              <a:rPr lang="fr-FR" dirty="0" smtClean="0"/>
              <a:t>Action de donner</a:t>
            </a:r>
            <a:endParaRPr lang="fr-FR" dirty="0"/>
          </a:p>
        </p:txBody>
      </p:sp>
      <p:sp>
        <p:nvSpPr>
          <p:cNvPr id="25" name="Rectangle 24"/>
          <p:cNvSpPr/>
          <p:nvPr/>
        </p:nvSpPr>
        <p:spPr>
          <a:xfrm>
            <a:off x="2835142" y="4773916"/>
            <a:ext cx="1207959" cy="369332"/>
          </a:xfrm>
          <a:prstGeom prst="rect">
            <a:avLst/>
          </a:prstGeom>
        </p:spPr>
        <p:txBody>
          <a:bodyPr wrap="none">
            <a:spAutoFit/>
          </a:bodyPr>
          <a:lstStyle/>
          <a:p>
            <a:pPr lvl="0"/>
            <a:r>
              <a:rPr lang="fr-FR" dirty="0" smtClean="0"/>
              <a:t>Et recevoir</a:t>
            </a:r>
            <a:endParaRPr lang="fr-FR" dirty="0"/>
          </a:p>
        </p:txBody>
      </p:sp>
      <p:sp>
        <p:nvSpPr>
          <p:cNvPr id="26" name="Rectangle 25"/>
          <p:cNvSpPr/>
          <p:nvPr/>
        </p:nvSpPr>
        <p:spPr>
          <a:xfrm>
            <a:off x="4714471" y="5805264"/>
            <a:ext cx="4287071"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lvl="0"/>
            <a:r>
              <a:rPr lang="fr-FR" dirty="0" smtClean="0">
                <a:latin typeface="Arial Black" pitchFamily="34" charset="0"/>
              </a:rPr>
              <a:t>Fondement des Quatre Positions</a:t>
            </a:r>
            <a:endParaRPr lang="fr-FR" dirty="0">
              <a:latin typeface="Arial Black" pitchFamily="34" charset="0"/>
            </a:endParaRPr>
          </a:p>
        </p:txBody>
      </p:sp>
      <p:sp>
        <p:nvSpPr>
          <p:cNvPr id="20" name="Rectangle 19"/>
          <p:cNvSpPr/>
          <p:nvPr/>
        </p:nvSpPr>
        <p:spPr>
          <a:xfrm flipH="1">
            <a:off x="179508" y="5272472"/>
            <a:ext cx="2342759" cy="646331"/>
          </a:xfrm>
          <a:prstGeom prst="rect">
            <a:avLst/>
          </a:prstGeom>
        </p:spPr>
        <p:txBody>
          <a:bodyPr wrap="square">
            <a:spAutoFit/>
          </a:bodyPr>
          <a:lstStyle/>
          <a:p>
            <a:pPr lvl="0" algn="ctr"/>
            <a:r>
              <a:rPr lang="fr-FR" dirty="0"/>
              <a:t>2</a:t>
            </a:r>
            <a:r>
              <a:rPr lang="fr-FR" dirty="0" smtClean="0"/>
              <a:t>. Révolution autour du centre du système</a:t>
            </a:r>
            <a:endParaRPr lang="fr-FR" dirty="0"/>
          </a:p>
        </p:txBody>
      </p:sp>
    </p:spTree>
    <p:extLst>
      <p:ext uri="{BB962C8B-B14F-4D97-AF65-F5344CB8AC3E}">
        <p14:creationId xmlns:p14="http://schemas.microsoft.com/office/powerpoint/2010/main" val="305653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17" grpId="0"/>
      <p:bldP spid="18" grpId="0" animBg="1"/>
      <p:bldP spid="19" grpId="0" animBg="1"/>
      <p:bldP spid="23" grpId="0" animBg="1"/>
      <p:bldP spid="24" grpId="0"/>
      <p:bldP spid="25" grpId="0"/>
      <p:bldP spid="26"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Lois naturelles de la révolution</a:t>
            </a:r>
            <a:endParaRPr lang="fr-FR" dirty="0"/>
          </a:p>
        </p:txBody>
      </p:sp>
      <p:graphicFrame>
        <p:nvGraphicFramePr>
          <p:cNvPr id="4" name="Espace réservé du contenu 3"/>
          <p:cNvGraphicFramePr>
            <a:graphicFrameLocks noGrp="1"/>
          </p:cNvGraphicFramePr>
          <p:nvPr>
            <p:ph sz="half" idx="1"/>
            <p:extLst>
              <p:ext uri="{D42A27DB-BD31-4B8C-83A1-F6EECF244321}">
                <p14:modId xmlns:p14="http://schemas.microsoft.com/office/powerpoint/2010/main" val="3870568444"/>
              </p:ext>
            </p:extLst>
          </p:nvPr>
        </p:nvGraphicFramePr>
        <p:xfrm>
          <a:off x="251520" y="1576988"/>
          <a:ext cx="533474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contenu 5"/>
          <p:cNvSpPr>
            <a:spLocks noGrp="1"/>
          </p:cNvSpPr>
          <p:nvPr>
            <p:ph sz="half" idx="2"/>
          </p:nvPr>
        </p:nvSpPr>
        <p:spPr>
          <a:xfrm>
            <a:off x="5645118" y="1600200"/>
            <a:ext cx="3391378" cy="4997152"/>
          </a:xfrm>
        </p:spPr>
        <p:txBody>
          <a:bodyPr>
            <a:normAutofit fontScale="92500" lnSpcReduction="20000"/>
          </a:bodyPr>
          <a:lstStyle/>
          <a:p>
            <a:r>
              <a:rPr lang="fr-FR" dirty="0" smtClean="0">
                <a:latin typeface="Arial Narrow" panose="020B0606020202030204" pitchFamily="34" charset="0"/>
              </a:rPr>
              <a:t>Rotondité de l’Espace</a:t>
            </a:r>
          </a:p>
          <a:p>
            <a:r>
              <a:rPr lang="fr-FR" dirty="0" smtClean="0">
                <a:latin typeface="Arial Narrow" panose="020B0606020202030204" pitchFamily="34" charset="0"/>
              </a:rPr>
              <a:t>Mouvement circulaire</a:t>
            </a:r>
          </a:p>
          <a:p>
            <a:r>
              <a:rPr lang="fr-FR" dirty="0" smtClean="0">
                <a:latin typeface="Arial Narrow" panose="020B0606020202030204" pitchFamily="34" charset="0"/>
              </a:rPr>
              <a:t>Système cohérent</a:t>
            </a:r>
          </a:p>
          <a:p>
            <a:r>
              <a:rPr lang="fr-FR" dirty="0" smtClean="0">
                <a:latin typeface="Arial Narrow" panose="020B0606020202030204" pitchFamily="34" charset="0"/>
              </a:rPr>
              <a:t>Position et rotation (corps individuel de vérité)</a:t>
            </a:r>
          </a:p>
          <a:p>
            <a:r>
              <a:rPr lang="fr-FR" dirty="0" smtClean="0">
                <a:latin typeface="Arial Narrow" panose="020B0606020202030204" pitchFamily="34" charset="0"/>
              </a:rPr>
              <a:t>Relation et révolution (corps en relation)</a:t>
            </a:r>
            <a:endParaRPr lang="fr-FR" dirty="0">
              <a:latin typeface="Arial Narrow" panose="020B0606020202030204" pitchFamily="34" charset="0"/>
            </a:endParaRPr>
          </a:p>
          <a:p>
            <a:r>
              <a:rPr lang="fr-FR" dirty="0" smtClean="0">
                <a:latin typeface="Arial Narrow" panose="020B0606020202030204" pitchFamily="34" charset="0"/>
              </a:rPr>
              <a:t>Interaction et attraction</a:t>
            </a:r>
          </a:p>
          <a:p>
            <a:r>
              <a:rPr lang="fr-FR" dirty="0" smtClean="0">
                <a:latin typeface="Arial Narrow" panose="020B0606020202030204" pitchFamily="34" charset="0"/>
              </a:rPr>
              <a:t>centralité</a:t>
            </a:r>
          </a:p>
          <a:p>
            <a:r>
              <a:rPr lang="fr-FR" dirty="0" smtClean="0">
                <a:latin typeface="Arial Narrow" panose="020B0606020202030204" pitchFamily="34" charset="0"/>
              </a:rPr>
              <a:t>Orbite (espace)</a:t>
            </a:r>
          </a:p>
          <a:p>
            <a:r>
              <a:rPr lang="fr-FR" dirty="0" smtClean="0">
                <a:latin typeface="Arial Narrow" panose="020B0606020202030204" pitchFamily="34" charset="0"/>
              </a:rPr>
              <a:t>Cycle (temps)</a:t>
            </a:r>
          </a:p>
          <a:p>
            <a:endParaRPr lang="fr-FR" dirty="0"/>
          </a:p>
        </p:txBody>
      </p:sp>
      <p:sp>
        <p:nvSpPr>
          <p:cNvPr id="5" name="Arc 39"/>
          <p:cNvSpPr>
            <a:spLocks/>
          </p:cNvSpPr>
          <p:nvPr/>
        </p:nvSpPr>
        <p:spPr bwMode="auto">
          <a:xfrm rot="4858664" flipH="1" flipV="1">
            <a:off x="1688191" y="3320114"/>
            <a:ext cx="2772042" cy="26511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7" name="Arc 39"/>
          <p:cNvSpPr>
            <a:spLocks/>
          </p:cNvSpPr>
          <p:nvPr/>
        </p:nvSpPr>
        <p:spPr bwMode="auto">
          <a:xfrm rot="15711091" flipH="1" flipV="1">
            <a:off x="1382278" y="2439184"/>
            <a:ext cx="2772042" cy="26511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cxnSp>
        <p:nvCxnSpPr>
          <p:cNvPr id="8" name="Connecteur droit avec flèche 7"/>
          <p:cNvCxnSpPr/>
          <p:nvPr/>
        </p:nvCxnSpPr>
        <p:spPr>
          <a:xfrm flipV="1">
            <a:off x="4656758" y="3284984"/>
            <a:ext cx="379793" cy="1800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Flèche courbée vers la gauche 11"/>
          <p:cNvSpPr/>
          <p:nvPr/>
        </p:nvSpPr>
        <p:spPr>
          <a:xfrm rot="10800000">
            <a:off x="4012993" y="3335455"/>
            <a:ext cx="452761" cy="169925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courbée vers la gauche 12"/>
          <p:cNvSpPr/>
          <p:nvPr/>
        </p:nvSpPr>
        <p:spPr>
          <a:xfrm rot="5400000">
            <a:off x="2195737" y="2924945"/>
            <a:ext cx="1152125" cy="518457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46068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3"/>
          <p:cNvGrpSpPr>
            <a:grpSpLocks/>
          </p:cNvGrpSpPr>
          <p:nvPr/>
        </p:nvGrpSpPr>
        <p:grpSpPr bwMode="auto">
          <a:xfrm>
            <a:off x="214313" y="4943475"/>
            <a:ext cx="7634287" cy="1966913"/>
            <a:chOff x="519" y="3030"/>
            <a:chExt cx="4809" cy="1239"/>
          </a:xfrm>
        </p:grpSpPr>
        <p:sp>
          <p:nvSpPr>
            <p:cNvPr id="8" name="Line 34"/>
            <p:cNvSpPr>
              <a:spLocks noChangeShapeType="1"/>
            </p:cNvSpPr>
            <p:nvPr/>
          </p:nvSpPr>
          <p:spPr bwMode="auto">
            <a:xfrm>
              <a:off x="576" y="3307"/>
              <a:ext cx="4752" cy="0"/>
            </a:xfrm>
            <a:prstGeom prst="line">
              <a:avLst/>
            </a:prstGeom>
            <a:noFill/>
            <a:ln w="114300">
              <a:solidFill>
                <a:schemeClr val="tx2"/>
              </a:solidFill>
              <a:round/>
              <a:headEnd type="triangle" w="med" len="med"/>
              <a:tailEnd type="triangle" w="med" len="med"/>
            </a:ln>
            <a:effectLst>
              <a:outerShdw dist="107763" dir="2700000" algn="ctr" rotWithShape="0">
                <a:schemeClr val="bg2"/>
              </a:outerShdw>
            </a:effectLst>
          </p:spPr>
          <p:txBody>
            <a:bodyPr wrap="none" anchor="ctr"/>
            <a:lstStyle/>
            <a:p>
              <a:pPr fontAlgn="auto">
                <a:spcBef>
                  <a:spcPts val="0"/>
                </a:spcBef>
                <a:spcAft>
                  <a:spcPts val="0"/>
                </a:spcAft>
                <a:defRPr/>
              </a:pPr>
              <a:endParaRPr lang="fr-FR">
                <a:latin typeface="+mn-lt"/>
              </a:endParaRPr>
            </a:p>
          </p:txBody>
        </p:sp>
        <p:pic>
          <p:nvPicPr>
            <p:cNvPr id="9" name="Picture 35"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1"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6"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78"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7"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01"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8"/>
            <p:cNvSpPr txBox="1">
              <a:spLocks noChangeArrowheads="1"/>
            </p:cNvSpPr>
            <p:nvPr/>
          </p:nvSpPr>
          <p:spPr bwMode="auto">
            <a:xfrm>
              <a:off x="3483" y="3138"/>
              <a:ext cx="528" cy="327"/>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en-US" sz="2800" b="1">
                  <a:solidFill>
                    <a:schemeClr val="tx2"/>
                  </a:solidFill>
                  <a:effectLst>
                    <a:outerShdw blurRad="38100" dist="38100" dir="2700000" algn="tl">
                      <a:srgbClr val="000000"/>
                    </a:outerShdw>
                  </a:effectLst>
                  <a:latin typeface="+mn-lt"/>
                </a:rPr>
                <a:t>Mars</a:t>
              </a:r>
            </a:p>
          </p:txBody>
        </p:sp>
        <p:sp>
          <p:nvSpPr>
            <p:cNvPr id="13" name="Text Box 39"/>
            <p:cNvSpPr txBox="1">
              <a:spLocks noChangeArrowheads="1"/>
            </p:cNvSpPr>
            <p:nvPr/>
          </p:nvSpPr>
          <p:spPr bwMode="auto">
            <a:xfrm>
              <a:off x="4326" y="3146"/>
              <a:ext cx="666" cy="327"/>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en-US" sz="2800" b="1">
                  <a:solidFill>
                    <a:schemeClr val="tx2"/>
                  </a:solidFill>
                  <a:effectLst>
                    <a:outerShdw blurRad="38100" dist="38100" dir="2700000" algn="tl">
                      <a:srgbClr val="000000"/>
                    </a:outerShdw>
                  </a:effectLst>
                  <a:latin typeface="+mn-lt"/>
                </a:rPr>
                <a:t>Jupiter</a:t>
              </a:r>
            </a:p>
          </p:txBody>
        </p:sp>
        <p:sp>
          <p:nvSpPr>
            <p:cNvPr id="14" name="Text Box 40"/>
            <p:cNvSpPr txBox="1">
              <a:spLocks noChangeArrowheads="1"/>
            </p:cNvSpPr>
            <p:nvPr/>
          </p:nvSpPr>
          <p:spPr bwMode="auto">
            <a:xfrm>
              <a:off x="1053" y="3901"/>
              <a:ext cx="3606" cy="36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auto">
                <a:lnSpc>
                  <a:spcPct val="80000"/>
                </a:lnSpc>
                <a:spcBef>
                  <a:spcPts val="0"/>
                </a:spcBef>
                <a:spcAft>
                  <a:spcPts val="0"/>
                </a:spcAft>
                <a:defRPr/>
              </a:pPr>
              <a:r>
                <a:rPr lang="fr-FR" sz="4000" b="1" dirty="0">
                  <a:solidFill>
                    <a:schemeClr val="tx2"/>
                  </a:solidFill>
                  <a:effectLst>
                    <a:outerShdw blurRad="38100" dist="38100" dir="2700000" algn="tl">
                      <a:srgbClr val="000000"/>
                    </a:outerShdw>
                  </a:effectLst>
                  <a:latin typeface="+mn-lt"/>
                </a:rPr>
                <a:t>Ordre</a:t>
              </a:r>
              <a:r>
                <a:rPr lang="en-US" sz="4000" b="1" dirty="0">
                  <a:solidFill>
                    <a:schemeClr val="tx2"/>
                  </a:solidFill>
                  <a:effectLst>
                    <a:outerShdw blurRad="38100" dist="38100" dir="2700000" algn="tl">
                      <a:srgbClr val="000000"/>
                    </a:outerShdw>
                  </a:effectLst>
                  <a:latin typeface="+mn-lt"/>
                </a:rPr>
                <a:t> horizontal </a:t>
              </a:r>
            </a:p>
          </p:txBody>
        </p:sp>
        <p:pic>
          <p:nvPicPr>
            <p:cNvPr id="15" name="Picture 41"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2" y="3037"/>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2"/>
            <p:cNvSpPr txBox="1">
              <a:spLocks noChangeArrowheads="1"/>
            </p:cNvSpPr>
            <p:nvPr/>
          </p:nvSpPr>
          <p:spPr bwMode="auto">
            <a:xfrm>
              <a:off x="519" y="3156"/>
              <a:ext cx="1080" cy="327"/>
            </a:xfrm>
            <a:prstGeom prst="rect">
              <a:avLst/>
            </a:prstGeom>
            <a:noFill/>
            <a:ln w="9525">
              <a:noFill/>
              <a:miter lim="800000"/>
              <a:headEnd/>
              <a:tailEnd/>
            </a:ln>
            <a:effectLst>
              <a:outerShdw dist="35921" dir="2700000" algn="ctr" rotWithShape="0">
                <a:schemeClr val="bg2"/>
              </a:outerShdw>
            </a:effectLst>
          </p:spPr>
          <p:txBody>
            <a:bodyPr>
              <a:spAutoFit/>
            </a:bodyPr>
            <a:lstStyle/>
            <a:p>
              <a:pPr fontAlgn="auto">
                <a:spcBef>
                  <a:spcPts val="0"/>
                </a:spcBef>
                <a:spcAft>
                  <a:spcPts val="0"/>
                </a:spcAft>
                <a:defRPr/>
              </a:pPr>
              <a:r>
                <a:rPr lang="fr-FR" sz="2800" b="1" dirty="0">
                  <a:solidFill>
                    <a:schemeClr val="tx2"/>
                  </a:solidFill>
                  <a:effectLst>
                    <a:outerShdw blurRad="38100" dist="38100" dir="2700000" algn="tl">
                      <a:srgbClr val="000000"/>
                    </a:outerShdw>
                  </a:effectLst>
                  <a:latin typeface="+mn-lt"/>
                </a:rPr>
                <a:t>Mercure</a:t>
              </a:r>
            </a:p>
          </p:txBody>
        </p:sp>
        <p:sp>
          <p:nvSpPr>
            <p:cNvPr id="17" name="Text Box 43"/>
            <p:cNvSpPr txBox="1">
              <a:spLocks noChangeArrowheads="1"/>
            </p:cNvSpPr>
            <p:nvPr/>
          </p:nvSpPr>
          <p:spPr bwMode="auto">
            <a:xfrm>
              <a:off x="1728" y="3138"/>
              <a:ext cx="612" cy="327"/>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fr-FR" sz="2800" b="1">
                  <a:solidFill>
                    <a:schemeClr val="tx2"/>
                  </a:solidFill>
                  <a:effectLst>
                    <a:outerShdw blurRad="38100" dist="38100" dir="2700000" algn="tl">
                      <a:srgbClr val="000000"/>
                    </a:outerShdw>
                  </a:effectLst>
                  <a:latin typeface="+mn-lt"/>
                </a:rPr>
                <a:t>Vénus</a:t>
              </a:r>
            </a:p>
          </p:txBody>
        </p:sp>
      </p:grpSp>
      <p:grpSp>
        <p:nvGrpSpPr>
          <p:cNvPr id="18" name="Group 44"/>
          <p:cNvGrpSpPr>
            <a:grpSpLocks/>
          </p:cNvGrpSpPr>
          <p:nvPr/>
        </p:nvGrpSpPr>
        <p:grpSpPr bwMode="auto">
          <a:xfrm>
            <a:off x="571500" y="1401763"/>
            <a:ext cx="4437063" cy="5016500"/>
            <a:chOff x="744" y="816"/>
            <a:chExt cx="2795" cy="3160"/>
          </a:xfrm>
        </p:grpSpPr>
        <p:sp>
          <p:nvSpPr>
            <p:cNvPr id="19" name="Arc 45"/>
            <p:cNvSpPr>
              <a:spLocks/>
            </p:cNvSpPr>
            <p:nvPr/>
          </p:nvSpPr>
          <p:spPr bwMode="auto">
            <a:xfrm>
              <a:off x="2351" y="2141"/>
              <a:ext cx="1044" cy="1044"/>
            </a:xfrm>
            <a:custGeom>
              <a:avLst/>
              <a:gdLst>
                <a:gd name="G0" fmla="+- 21600 0 0"/>
                <a:gd name="G1" fmla="+- 21600 0 0"/>
                <a:gd name="G2" fmla="+- 21600 0 0"/>
                <a:gd name="T0" fmla="*/ 25532 w 43200"/>
                <a:gd name="T1" fmla="*/ 42839 h 43200"/>
                <a:gd name="T2" fmla="*/ 29636 w 43200"/>
                <a:gd name="T3" fmla="*/ 4164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0426"/>
                    <a:pt x="37829" y="38365"/>
                    <a:pt x="29636" y="41649"/>
                  </a:cubicBezTo>
                </a:path>
                <a:path w="43200" h="43200" stroke="0"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0426"/>
                    <a:pt x="37829" y="38365"/>
                    <a:pt x="29636" y="41649"/>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20" name="Arc 46"/>
            <p:cNvSpPr>
              <a:spLocks/>
            </p:cNvSpPr>
            <p:nvPr/>
          </p:nvSpPr>
          <p:spPr bwMode="auto">
            <a:xfrm>
              <a:off x="2242" y="1120"/>
              <a:ext cx="1297" cy="1297"/>
            </a:xfrm>
            <a:custGeom>
              <a:avLst/>
              <a:gdLst>
                <a:gd name="G0" fmla="+- 21600 0 0"/>
                <a:gd name="G1" fmla="+- 21600 0 0"/>
                <a:gd name="G2" fmla="+- 21600 0 0"/>
                <a:gd name="T0" fmla="*/ 25532 w 43200"/>
                <a:gd name="T1" fmla="*/ 42839 h 43200"/>
                <a:gd name="T2" fmla="*/ 27136 w 43200"/>
                <a:gd name="T3" fmla="*/ 4247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path>
                <a:path w="43200" h="43200" stroke="0"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21" name="Line 47"/>
            <p:cNvSpPr>
              <a:spLocks noChangeShapeType="1"/>
            </p:cNvSpPr>
            <p:nvPr/>
          </p:nvSpPr>
          <p:spPr bwMode="auto">
            <a:xfrm rot="5400000" flipV="1">
              <a:off x="1298" y="2392"/>
              <a:ext cx="3160" cy="8"/>
            </a:xfrm>
            <a:prstGeom prst="line">
              <a:avLst/>
            </a:prstGeom>
            <a:noFill/>
            <a:ln w="114300">
              <a:solidFill>
                <a:schemeClr val="tx2"/>
              </a:solidFill>
              <a:round/>
              <a:headEnd type="triangle" w="med" len="med"/>
              <a:tailEnd type="triangle" w="med" len="med"/>
            </a:ln>
            <a:effectLst>
              <a:outerShdw dist="107763" dir="2700000" algn="ctr" rotWithShape="0">
                <a:schemeClr val="bg2"/>
              </a:outerShdw>
            </a:effectLst>
          </p:spPr>
          <p:txBody>
            <a:bodyPr wrap="none" anchor="ctr"/>
            <a:lstStyle/>
            <a:p>
              <a:pPr fontAlgn="auto">
                <a:spcBef>
                  <a:spcPts val="0"/>
                </a:spcBef>
                <a:spcAft>
                  <a:spcPts val="0"/>
                </a:spcAft>
                <a:defRPr/>
              </a:pPr>
              <a:endParaRPr lang="fr-FR">
                <a:latin typeface="+mn-lt"/>
              </a:endParaRPr>
            </a:p>
          </p:txBody>
        </p:sp>
        <p:pic>
          <p:nvPicPr>
            <p:cNvPr id="22" name="Picture 48"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5" y="3037"/>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9" descr="red ba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68" y="2321"/>
              <a:ext cx="631"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0" descr="red bal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03" y="1383"/>
              <a:ext cx="740"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51"/>
            <p:cNvSpPr txBox="1">
              <a:spLocks noChangeArrowheads="1"/>
            </p:cNvSpPr>
            <p:nvPr/>
          </p:nvSpPr>
          <p:spPr bwMode="auto">
            <a:xfrm>
              <a:off x="744" y="2081"/>
              <a:ext cx="1242" cy="679"/>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auto">
                <a:lnSpc>
                  <a:spcPct val="80000"/>
                </a:lnSpc>
                <a:spcBef>
                  <a:spcPts val="0"/>
                </a:spcBef>
                <a:spcAft>
                  <a:spcPts val="0"/>
                </a:spcAft>
                <a:defRPr/>
              </a:pPr>
              <a:r>
                <a:rPr lang="fr-FR" sz="4000" b="1" dirty="0">
                  <a:solidFill>
                    <a:srgbClr val="FF0000"/>
                  </a:solidFill>
                  <a:effectLst>
                    <a:outerShdw blurRad="38100" dist="38100" dir="2700000" algn="tl">
                      <a:srgbClr val="000000"/>
                    </a:outerShdw>
                  </a:effectLst>
                  <a:latin typeface="+mn-lt"/>
                </a:rPr>
                <a:t>Ordre </a:t>
              </a:r>
            </a:p>
            <a:p>
              <a:pPr algn="ctr" fontAlgn="auto">
                <a:lnSpc>
                  <a:spcPct val="80000"/>
                </a:lnSpc>
                <a:spcBef>
                  <a:spcPts val="0"/>
                </a:spcBef>
                <a:spcAft>
                  <a:spcPts val="0"/>
                </a:spcAft>
                <a:defRPr/>
              </a:pPr>
              <a:r>
                <a:rPr lang="fr-FR" sz="4000" b="1" dirty="0">
                  <a:solidFill>
                    <a:srgbClr val="FF0000"/>
                  </a:solidFill>
                  <a:effectLst>
                    <a:outerShdw blurRad="38100" dist="38100" dir="2700000" algn="tl">
                      <a:srgbClr val="000000"/>
                    </a:outerShdw>
                  </a:effectLst>
                  <a:latin typeface="+mn-lt"/>
                </a:rPr>
                <a:t>vertical</a:t>
              </a:r>
              <a:r>
                <a:rPr lang="en-US" sz="4000" b="1" dirty="0">
                  <a:solidFill>
                    <a:srgbClr val="FF0000"/>
                  </a:solidFill>
                  <a:effectLst>
                    <a:outerShdw blurRad="38100" dist="38100" dir="2700000" algn="tl">
                      <a:srgbClr val="000000"/>
                    </a:outerShdw>
                  </a:effectLst>
                  <a:latin typeface="+mn-lt"/>
                </a:rPr>
                <a:t> </a:t>
              </a:r>
            </a:p>
          </p:txBody>
        </p:sp>
        <p:sp>
          <p:nvSpPr>
            <p:cNvPr id="26" name="Text Box 52"/>
            <p:cNvSpPr txBox="1">
              <a:spLocks noChangeArrowheads="1"/>
            </p:cNvSpPr>
            <p:nvPr/>
          </p:nvSpPr>
          <p:spPr bwMode="auto">
            <a:xfrm>
              <a:off x="2388" y="1520"/>
              <a:ext cx="947" cy="488"/>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fontAlgn="auto">
                <a:lnSpc>
                  <a:spcPct val="80000"/>
                </a:lnSpc>
                <a:spcBef>
                  <a:spcPts val="0"/>
                </a:spcBef>
                <a:spcAft>
                  <a:spcPts val="0"/>
                </a:spcAft>
                <a:defRPr/>
              </a:pPr>
              <a:r>
                <a:rPr lang="en-US" sz="2800" b="1" dirty="0">
                  <a:solidFill>
                    <a:schemeClr val="tx2"/>
                  </a:solidFill>
                  <a:effectLst>
                    <a:outerShdw blurRad="38100" dist="38100" dir="2700000" algn="tl">
                      <a:srgbClr val="000000"/>
                    </a:outerShdw>
                  </a:effectLst>
                  <a:latin typeface="+mn-lt"/>
                </a:rPr>
                <a:t>Centre de </a:t>
              </a:r>
              <a:br>
                <a:rPr lang="en-US" sz="2800" b="1" dirty="0">
                  <a:solidFill>
                    <a:schemeClr val="tx2"/>
                  </a:solidFill>
                  <a:effectLst>
                    <a:outerShdw blurRad="38100" dist="38100" dir="2700000" algn="tl">
                      <a:srgbClr val="000000"/>
                    </a:outerShdw>
                  </a:effectLst>
                  <a:latin typeface="+mn-lt"/>
                </a:rPr>
              </a:br>
              <a:r>
                <a:rPr lang="en-US" sz="2800" b="1" dirty="0">
                  <a:solidFill>
                    <a:schemeClr val="tx2"/>
                  </a:solidFill>
                  <a:effectLst>
                    <a:outerShdw blurRad="38100" dist="38100" dir="2700000" algn="tl">
                      <a:srgbClr val="000000"/>
                    </a:outerShdw>
                  </a:effectLst>
                  <a:latin typeface="+mn-lt"/>
                </a:rPr>
                <a:t>la </a:t>
              </a:r>
              <a:r>
                <a:rPr lang="fr-FR" sz="2800" b="1" dirty="0">
                  <a:solidFill>
                    <a:schemeClr val="tx2"/>
                  </a:solidFill>
                  <a:effectLst>
                    <a:outerShdw blurRad="38100" dist="38100" dir="2700000" algn="tl">
                      <a:srgbClr val="000000"/>
                    </a:outerShdw>
                  </a:effectLst>
                  <a:latin typeface="+mn-lt"/>
                </a:rPr>
                <a:t>galaxie</a:t>
              </a:r>
            </a:p>
          </p:txBody>
        </p:sp>
        <p:sp>
          <p:nvSpPr>
            <p:cNvPr id="27" name="Text Box 53"/>
            <p:cNvSpPr txBox="1">
              <a:spLocks noChangeArrowheads="1"/>
            </p:cNvSpPr>
            <p:nvPr/>
          </p:nvSpPr>
          <p:spPr bwMode="auto">
            <a:xfrm>
              <a:off x="2560" y="2432"/>
              <a:ext cx="635" cy="330"/>
            </a:xfrm>
            <a:prstGeom prst="rect">
              <a:avLst/>
            </a:prstGeom>
            <a:noFill/>
            <a:ln w="9525">
              <a:noFill/>
              <a:miter lim="800000"/>
              <a:headEnd/>
              <a:tailEnd/>
            </a:ln>
            <a:effectLst>
              <a:outerShdw dist="35921" dir="2700000" algn="ctr" rotWithShape="0">
                <a:schemeClr val="bg2"/>
              </a:outerShdw>
            </a:effec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solidFill>
                    <a:schemeClr val="tx2"/>
                  </a:solidFill>
                  <a:effectLst>
                    <a:outerShdw blurRad="38100" dist="38100" dir="2700000" algn="tl">
                      <a:srgbClr val="C0C0C0"/>
                    </a:outerShdw>
                  </a:effectLst>
                </a:rPr>
                <a:t> </a:t>
              </a:r>
              <a:r>
                <a:rPr lang="en-US" sz="2000" b="1">
                  <a:solidFill>
                    <a:schemeClr val="tx2"/>
                  </a:solidFill>
                  <a:effectLst>
                    <a:outerShdw blurRad="38100" dist="38100" dir="2700000" algn="tl">
                      <a:srgbClr val="C0C0C0"/>
                    </a:outerShdw>
                  </a:effectLst>
                </a:rPr>
                <a:t>Soleil</a:t>
              </a:r>
              <a:endParaRPr lang="en-US" sz="2800" b="1">
                <a:solidFill>
                  <a:schemeClr val="tx2"/>
                </a:solidFill>
                <a:effectLst>
                  <a:outerShdw blurRad="38100" dist="38100" dir="2700000" algn="tl">
                    <a:srgbClr val="C0C0C0"/>
                  </a:outerShdw>
                </a:effectLst>
              </a:endParaRPr>
            </a:p>
          </p:txBody>
        </p:sp>
        <p:sp>
          <p:nvSpPr>
            <p:cNvPr id="28" name="Text Box 54"/>
            <p:cNvSpPr txBox="1">
              <a:spLocks noChangeArrowheads="1"/>
            </p:cNvSpPr>
            <p:nvPr/>
          </p:nvSpPr>
          <p:spPr bwMode="auto">
            <a:xfrm>
              <a:off x="2615" y="3139"/>
              <a:ext cx="862" cy="330"/>
            </a:xfrm>
            <a:prstGeom prst="rect">
              <a:avLst/>
            </a:prstGeom>
            <a:noFill/>
            <a:ln w="9525">
              <a:noFill/>
              <a:miter lim="800000"/>
              <a:headEnd/>
              <a:tailEnd/>
            </a:ln>
            <a:effectLst>
              <a:outerShdw dist="35921" dir="2700000" algn="ctr" rotWithShape="0">
                <a:schemeClr val="bg2"/>
              </a:outerShdw>
            </a:effectLst>
          </p:spPr>
          <p:txBody>
            <a:bodyPr>
              <a:spAutoFit/>
            </a:bodyPr>
            <a:lstStyle/>
            <a:p>
              <a:pPr fontAlgn="auto">
                <a:spcBef>
                  <a:spcPts val="0"/>
                </a:spcBef>
                <a:spcAft>
                  <a:spcPts val="0"/>
                </a:spcAft>
                <a:defRPr/>
              </a:pPr>
              <a:r>
                <a:rPr lang="en-US" sz="2800" b="1" dirty="0">
                  <a:solidFill>
                    <a:schemeClr val="tx2"/>
                  </a:solidFill>
                  <a:effectLst>
                    <a:outerShdw blurRad="38100" dist="38100" dir="2700000" algn="tl">
                      <a:srgbClr val="000000"/>
                    </a:outerShdw>
                  </a:effectLst>
                  <a:latin typeface="+mn-lt"/>
                </a:rPr>
                <a:t>Terre</a:t>
              </a:r>
            </a:p>
          </p:txBody>
        </p:sp>
      </p:grpSp>
      <p:grpSp>
        <p:nvGrpSpPr>
          <p:cNvPr id="29" name="Group 55"/>
          <p:cNvGrpSpPr>
            <a:grpSpLocks/>
          </p:cNvGrpSpPr>
          <p:nvPr/>
        </p:nvGrpSpPr>
        <p:grpSpPr bwMode="auto">
          <a:xfrm>
            <a:off x="6399749" y="1861587"/>
            <a:ext cx="2084387" cy="2805112"/>
            <a:chOff x="4437" y="885"/>
            <a:chExt cx="1313" cy="1767"/>
          </a:xfrm>
        </p:grpSpPr>
        <p:sp>
          <p:nvSpPr>
            <p:cNvPr id="30" name="Text Box 56"/>
            <p:cNvSpPr txBox="1">
              <a:spLocks noChangeArrowheads="1"/>
            </p:cNvSpPr>
            <p:nvPr/>
          </p:nvSpPr>
          <p:spPr bwMode="auto">
            <a:xfrm>
              <a:off x="4437" y="1896"/>
              <a:ext cx="1313" cy="756"/>
            </a:xfrm>
            <a:prstGeom prst="rect">
              <a:avLst/>
            </a:prstGeom>
            <a:noFill/>
            <a:ln w="9525">
              <a:noFill/>
              <a:miter lim="800000"/>
              <a:headEnd/>
              <a:tailEnd/>
            </a:ln>
            <a:effectLst>
              <a:outerShdw dist="35921" dir="2700000" algn="ctr" rotWithShape="0">
                <a:schemeClr val="bg2"/>
              </a:outerShdw>
            </a:effec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sz="3600" b="1" dirty="0">
                  <a:solidFill>
                    <a:srgbClr val="00B050"/>
                  </a:solidFill>
                  <a:effectLst>
                    <a:outerShdw blurRad="38100" dist="38100" dir="2700000" algn="tl">
                      <a:srgbClr val="C0C0C0"/>
                    </a:outerShdw>
                  </a:effectLst>
                </a:rPr>
                <a:t>Ordre </a:t>
              </a:r>
            </a:p>
            <a:p>
              <a:pPr algn="ctr"/>
              <a:r>
                <a:rPr lang="fr-FR" sz="3600" b="1" dirty="0">
                  <a:solidFill>
                    <a:srgbClr val="00B050"/>
                  </a:solidFill>
                  <a:effectLst>
                    <a:outerShdw blurRad="38100" dist="38100" dir="2700000" algn="tl">
                      <a:srgbClr val="C0C0C0"/>
                    </a:outerShdw>
                  </a:effectLst>
                </a:rPr>
                <a:t>individuel</a:t>
              </a:r>
              <a:endParaRPr lang="en-US" sz="3600" b="1" dirty="0">
                <a:solidFill>
                  <a:srgbClr val="00B050"/>
                </a:solidFill>
                <a:effectLst>
                  <a:outerShdw blurRad="38100" dist="38100" dir="2700000" algn="tl">
                    <a:srgbClr val="C0C0C0"/>
                  </a:outerShdw>
                </a:effectLst>
              </a:endParaRPr>
            </a:p>
          </p:txBody>
        </p:sp>
        <p:sp>
          <p:nvSpPr>
            <p:cNvPr id="31" name="Line 57"/>
            <p:cNvSpPr>
              <a:spLocks noChangeShapeType="1"/>
            </p:cNvSpPr>
            <p:nvPr/>
          </p:nvSpPr>
          <p:spPr bwMode="auto">
            <a:xfrm rot="677195">
              <a:off x="5125" y="1718"/>
              <a:ext cx="151" cy="219"/>
            </a:xfrm>
            <a:prstGeom prst="line">
              <a:avLst/>
            </a:prstGeom>
            <a:noFill/>
            <a:ln w="76200">
              <a:solidFill>
                <a:schemeClr val="tx2"/>
              </a:solidFill>
              <a:round/>
              <a:headEnd/>
              <a:tailEnd/>
            </a:ln>
            <a:effectLst>
              <a:outerShdw dist="68392" dir="1308085" algn="ctr" rotWithShape="0">
                <a:schemeClr val="bg2"/>
              </a:outerShdw>
            </a:effectLst>
          </p:spPr>
          <p:txBody>
            <a:bodyPr wrap="none" anchor="ctr"/>
            <a:lstStyle/>
            <a:p>
              <a:pPr fontAlgn="auto">
                <a:spcBef>
                  <a:spcPts val="0"/>
                </a:spcBef>
                <a:spcAft>
                  <a:spcPts val="0"/>
                </a:spcAft>
                <a:defRPr/>
              </a:pPr>
              <a:endParaRPr lang="fr-FR">
                <a:latin typeface="+mn-lt"/>
              </a:endParaRPr>
            </a:p>
          </p:txBody>
        </p:sp>
        <p:pic>
          <p:nvPicPr>
            <p:cNvPr id="32" name="Picture 58" descr="blue green bal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00" y="1154"/>
              <a:ext cx="662"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Line 59"/>
            <p:cNvSpPr>
              <a:spLocks noChangeShapeType="1"/>
            </p:cNvSpPr>
            <p:nvPr/>
          </p:nvSpPr>
          <p:spPr bwMode="auto">
            <a:xfrm rot="737783">
              <a:off x="4846" y="1101"/>
              <a:ext cx="139" cy="214"/>
            </a:xfrm>
            <a:prstGeom prst="line">
              <a:avLst/>
            </a:prstGeom>
            <a:noFill/>
            <a:ln w="76200">
              <a:solidFill>
                <a:schemeClr val="tx2"/>
              </a:solidFill>
              <a:round/>
              <a:headEnd/>
              <a:tailEnd/>
            </a:ln>
            <a:effectLst>
              <a:outerShdw dist="40161" dir="20493903" algn="ctr" rotWithShape="0">
                <a:schemeClr val="bg2"/>
              </a:outerShdw>
            </a:effectLst>
          </p:spPr>
          <p:txBody>
            <a:bodyPr wrap="none" anchor="ctr"/>
            <a:lstStyle/>
            <a:p>
              <a:pPr fontAlgn="auto">
                <a:spcBef>
                  <a:spcPts val="0"/>
                </a:spcBef>
                <a:spcAft>
                  <a:spcPts val="0"/>
                </a:spcAft>
                <a:defRPr/>
              </a:pPr>
              <a:endParaRPr lang="fr-FR">
                <a:latin typeface="+mn-lt"/>
              </a:endParaRPr>
            </a:p>
          </p:txBody>
        </p:sp>
        <p:sp>
          <p:nvSpPr>
            <p:cNvPr id="34" name="Arc 60"/>
            <p:cNvSpPr>
              <a:spLocks/>
            </p:cNvSpPr>
            <p:nvPr/>
          </p:nvSpPr>
          <p:spPr bwMode="auto">
            <a:xfrm rot="-844046">
              <a:off x="4700" y="998"/>
              <a:ext cx="374" cy="156"/>
            </a:xfrm>
            <a:custGeom>
              <a:avLst/>
              <a:gdLst>
                <a:gd name="G0" fmla="+- 21600 0 0"/>
                <a:gd name="G1" fmla="+- 21600 0 0"/>
                <a:gd name="G2" fmla="+- 21600 0 0"/>
                <a:gd name="T0" fmla="*/ 43043 w 43200"/>
                <a:gd name="T1" fmla="*/ 24198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043" y="24198"/>
                  </a:moveTo>
                  <a:cubicBezTo>
                    <a:pt x="41729" y="35043"/>
                    <a:pt x="32524"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043" y="24198"/>
                  </a:moveTo>
                  <a:cubicBezTo>
                    <a:pt x="41729" y="35043"/>
                    <a:pt x="32524" y="43199"/>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noFill/>
            <a:ln w="38100">
              <a:solidFill>
                <a:schemeClr val="tx2"/>
              </a:solidFill>
              <a:round/>
              <a:headEnd type="triangle" w="med" len="med"/>
              <a:tailEn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35" name="Line 61"/>
            <p:cNvSpPr>
              <a:spLocks noChangeShapeType="1"/>
            </p:cNvSpPr>
            <p:nvPr/>
          </p:nvSpPr>
          <p:spPr bwMode="auto">
            <a:xfrm rot="737783">
              <a:off x="4759" y="885"/>
              <a:ext cx="147" cy="211"/>
            </a:xfrm>
            <a:prstGeom prst="line">
              <a:avLst/>
            </a:prstGeom>
            <a:noFill/>
            <a:ln w="76200">
              <a:solidFill>
                <a:schemeClr val="tx2"/>
              </a:solidFill>
              <a:round/>
              <a:headEnd/>
              <a:tailEnd/>
            </a:ln>
            <a:effectLst>
              <a:outerShdw dist="63500" dir="18412194" algn="ctr" rotWithShape="0">
                <a:schemeClr val="bg2"/>
              </a:outerShdw>
            </a:effectLst>
          </p:spPr>
          <p:txBody>
            <a:bodyPr wrap="none" anchor="ctr"/>
            <a:lstStyle/>
            <a:p>
              <a:pPr fontAlgn="auto">
                <a:spcBef>
                  <a:spcPts val="0"/>
                </a:spcBef>
                <a:spcAft>
                  <a:spcPts val="0"/>
                </a:spcAft>
                <a:defRPr/>
              </a:pPr>
              <a:endParaRPr lang="fr-FR">
                <a:latin typeface="+mn-lt"/>
              </a:endParaRPr>
            </a:p>
          </p:txBody>
        </p:sp>
      </p:grpSp>
      <p:sp>
        <p:nvSpPr>
          <p:cNvPr id="2" name="Titre 1"/>
          <p:cNvSpPr>
            <a:spLocks noGrp="1"/>
          </p:cNvSpPr>
          <p:nvPr>
            <p:ph type="title"/>
          </p:nvPr>
        </p:nvSpPr>
        <p:spPr/>
        <p:txBody>
          <a:bodyPr>
            <a:noAutofit/>
          </a:bodyPr>
          <a:lstStyle/>
          <a:p>
            <a:r>
              <a:rPr lang="fr-FR" sz="7200" dirty="0">
                <a:solidFill>
                  <a:schemeClr val="bg1"/>
                </a:solidFill>
                <a:effectLst>
                  <a:outerShdw blurRad="38100" dist="25500" dir="5400000" algn="tl" rotWithShape="0">
                    <a:srgbClr val="000000">
                      <a:satMod val="180000"/>
                      <a:alpha val="75000"/>
                    </a:srgbClr>
                  </a:outerShdw>
                </a:effectLst>
              </a:rPr>
              <a:t>Ordre naturel dans </a:t>
            </a:r>
            <a:r>
              <a:rPr lang="fr-FR" sz="7200" dirty="0" smtClean="0">
                <a:solidFill>
                  <a:schemeClr val="bg1"/>
                </a:solidFill>
                <a:effectLst>
                  <a:outerShdw blurRad="38100" dist="25500" dir="5400000" algn="tl" rotWithShape="0">
                    <a:srgbClr val="000000">
                      <a:satMod val="180000"/>
                      <a:alpha val="75000"/>
                    </a:srgbClr>
                  </a:outerShdw>
                </a:effectLst>
              </a:rPr>
              <a:t>l’univers</a:t>
            </a:r>
            <a:endParaRPr lang="fr-FR" sz="7200" dirty="0"/>
          </a:p>
        </p:txBody>
      </p:sp>
      <p:sp>
        <p:nvSpPr>
          <p:cNvPr id="4" name="Rectangle 3"/>
          <p:cNvSpPr/>
          <p:nvPr/>
        </p:nvSpPr>
        <p:spPr>
          <a:xfrm>
            <a:off x="6517025" y="2563813"/>
            <a:ext cx="1651396" cy="535531"/>
          </a:xfrm>
          <a:prstGeom prst="rect">
            <a:avLst/>
          </a:prstGeom>
        </p:spPr>
        <p:txBody>
          <a:bodyPr wrap="square">
            <a:spAutoFit/>
          </a:bodyPr>
          <a:lstStyle/>
          <a:p>
            <a:pPr algn="ctr" fontAlgn="auto">
              <a:lnSpc>
                <a:spcPct val="80000"/>
              </a:lnSpc>
              <a:spcBef>
                <a:spcPts val="0"/>
              </a:spcBef>
              <a:spcAft>
                <a:spcPts val="0"/>
              </a:spcAft>
              <a:defRPr/>
            </a:pPr>
            <a:r>
              <a:rPr lang="en-US" b="1" dirty="0">
                <a:solidFill>
                  <a:schemeClr val="tx2"/>
                </a:solidFill>
                <a:effectLst>
                  <a:outerShdw blurRad="38100" dist="38100" dir="2700000" algn="tl">
                    <a:srgbClr val="000000"/>
                  </a:outerShdw>
                </a:effectLst>
              </a:rPr>
              <a:t>Centre de </a:t>
            </a:r>
            <a:br>
              <a:rPr lang="en-US" b="1" dirty="0">
                <a:solidFill>
                  <a:schemeClr val="tx2"/>
                </a:solidFill>
                <a:effectLst>
                  <a:outerShdw blurRad="38100" dist="38100" dir="2700000" algn="tl">
                    <a:srgbClr val="000000"/>
                  </a:outerShdw>
                </a:effectLst>
              </a:rPr>
            </a:br>
            <a:r>
              <a:rPr lang="fr-FR" b="1" dirty="0" smtClean="0">
                <a:solidFill>
                  <a:schemeClr val="tx2"/>
                </a:solidFill>
                <a:effectLst>
                  <a:outerShdw blurRad="38100" dist="38100" dir="2700000" algn="tl">
                    <a:srgbClr val="000000"/>
                  </a:outerShdw>
                </a:effectLst>
              </a:rPr>
              <a:t>la planète</a:t>
            </a:r>
            <a:endParaRPr lang="fr-FR" b="1" dirty="0">
              <a:solidFill>
                <a:schemeClr val="tx2"/>
              </a:solidFill>
              <a:effectLst>
                <a:outerShdw blurRad="38100" dist="38100" dir="2700000" algn="tl">
                  <a:srgbClr val="000000"/>
                </a:outerShdw>
              </a:effectLst>
            </a:endParaRPr>
          </a:p>
        </p:txBody>
      </p:sp>
      <p:sp>
        <p:nvSpPr>
          <p:cNvPr id="36" name="Rectangle 35"/>
          <p:cNvSpPr/>
          <p:nvPr/>
        </p:nvSpPr>
        <p:spPr>
          <a:xfrm>
            <a:off x="4419601" y="3996759"/>
            <a:ext cx="1651396" cy="535531"/>
          </a:xfrm>
          <a:prstGeom prst="rect">
            <a:avLst/>
          </a:prstGeom>
        </p:spPr>
        <p:txBody>
          <a:bodyPr wrap="square">
            <a:spAutoFit/>
          </a:bodyPr>
          <a:lstStyle/>
          <a:p>
            <a:pPr algn="ctr" fontAlgn="auto">
              <a:lnSpc>
                <a:spcPct val="80000"/>
              </a:lnSpc>
              <a:spcBef>
                <a:spcPts val="0"/>
              </a:spcBef>
              <a:spcAft>
                <a:spcPts val="0"/>
              </a:spcAft>
              <a:defRPr/>
            </a:pPr>
            <a:r>
              <a:rPr lang="en-US" b="1" dirty="0">
                <a:solidFill>
                  <a:schemeClr val="tx2"/>
                </a:solidFill>
                <a:effectLst>
                  <a:outerShdw blurRad="38100" dist="38100" dir="2700000" algn="tl">
                    <a:srgbClr val="000000"/>
                  </a:outerShdw>
                </a:effectLst>
              </a:rPr>
              <a:t>Centre </a:t>
            </a:r>
            <a:r>
              <a:rPr lang="fr-FR" b="1" dirty="0" smtClean="0">
                <a:solidFill>
                  <a:schemeClr val="tx2"/>
                </a:solidFill>
                <a:effectLst>
                  <a:outerShdw blurRad="38100" dist="38100" dir="2700000" algn="tl">
                    <a:srgbClr val="000000"/>
                  </a:outerShdw>
                </a:effectLst>
              </a:rPr>
              <a:t>du système</a:t>
            </a:r>
            <a:endParaRPr lang="fr-FR" b="1" dirty="0">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val="203751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Comment faire pour que « ça tourne rond » ? </a:t>
            </a:r>
            <a:endParaRPr lang="fr-FR" dirty="0"/>
          </a:p>
        </p:txBody>
      </p:sp>
      <p:sp>
        <p:nvSpPr>
          <p:cNvPr id="3" name="Espace réservé du contenu 2"/>
          <p:cNvSpPr>
            <a:spLocks noGrp="1"/>
          </p:cNvSpPr>
          <p:nvPr>
            <p:ph idx="1"/>
          </p:nvPr>
        </p:nvSpPr>
        <p:spPr/>
        <p:txBody>
          <a:bodyPr/>
          <a:lstStyle/>
          <a:p>
            <a:r>
              <a:rPr lang="fr-FR" dirty="0" smtClean="0"/>
              <a:t>Chaque être humain qui vient au monde espère trouver sa place dans son entourage familial, social, national, culturel, pour effectuer sa « révolution » naturelle, voulue par les grands cycles de la vie (voir diapos 24-25)</a:t>
            </a:r>
          </a:p>
          <a:p>
            <a:r>
              <a:rPr lang="fr-FR" dirty="0" smtClean="0"/>
              <a:t>Les cercles humains étant rarement vertueux, l’être humain se sent appelé à révolutionner les choses de façon radicale, parfois violente</a:t>
            </a:r>
          </a:p>
          <a:p>
            <a:r>
              <a:rPr lang="fr-FR" dirty="0" smtClean="0"/>
              <a:t>Le remède peut s’avérer pire que le mal. Des révolutions ont éclaté dans le domaine spirituel (révolutions religieuses), socio-politique et enfin dans le domaine économique (voir diapo N° 26)</a:t>
            </a:r>
            <a:endParaRPr lang="fr-FR" dirty="0"/>
          </a:p>
        </p:txBody>
      </p:sp>
    </p:spTree>
    <p:extLst>
      <p:ext uri="{BB962C8B-B14F-4D97-AF65-F5344CB8AC3E}">
        <p14:creationId xmlns:p14="http://schemas.microsoft.com/office/powerpoint/2010/main" val="1752777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p:txBody>
          <a:bodyPr>
            <a:normAutofit/>
          </a:bodyPr>
          <a:lstStyle/>
          <a:p>
            <a:r>
              <a:rPr lang="fr-FR" dirty="0" smtClean="0"/>
              <a:t>7 Principes de la révolution d’amour vrai</a:t>
            </a:r>
            <a:endParaRPr lang="fr-FR" dirty="0"/>
          </a:p>
        </p:txBody>
      </p:sp>
      <p:sp>
        <p:nvSpPr>
          <p:cNvPr id="3" name="Espace réservé du contenu 2"/>
          <p:cNvSpPr>
            <a:spLocks noGrp="1"/>
          </p:cNvSpPr>
          <p:nvPr>
            <p:ph sz="half" idx="2"/>
          </p:nvPr>
        </p:nvSpPr>
        <p:spPr>
          <a:xfrm>
            <a:off x="5652120" y="1600200"/>
            <a:ext cx="3240360" cy="5141168"/>
          </a:xfrm>
        </p:spPr>
        <p:txBody>
          <a:bodyPr>
            <a:normAutofit fontScale="92500" lnSpcReduction="20000"/>
          </a:bodyPr>
          <a:lstStyle/>
          <a:p>
            <a:r>
              <a:rPr lang="fr-FR" dirty="0" smtClean="0">
                <a:latin typeface="+mj-lt"/>
              </a:rPr>
              <a:t>Être mû par l’amour vrai</a:t>
            </a:r>
          </a:p>
          <a:p>
            <a:r>
              <a:rPr lang="fr-FR" dirty="0" smtClean="0">
                <a:latin typeface="+mj-lt"/>
              </a:rPr>
              <a:t>Quête de joie croissante liée aux buts de la vie</a:t>
            </a:r>
          </a:p>
          <a:p>
            <a:r>
              <a:rPr lang="fr-FR" dirty="0" smtClean="0">
                <a:latin typeface="+mj-lt"/>
              </a:rPr>
              <a:t>Action juste, centrée</a:t>
            </a:r>
          </a:p>
          <a:p>
            <a:r>
              <a:rPr lang="fr-FR" dirty="0" smtClean="0">
                <a:latin typeface="+mj-lt"/>
              </a:rPr>
              <a:t>Subjectivité (liberté) et objectivité (équité)</a:t>
            </a:r>
          </a:p>
          <a:p>
            <a:r>
              <a:rPr lang="fr-FR" dirty="0" smtClean="0">
                <a:latin typeface="+mj-lt"/>
              </a:rPr>
              <a:t>Réciprocité (protagonistes) et unité</a:t>
            </a:r>
          </a:p>
          <a:p>
            <a:r>
              <a:rPr lang="fr-FR" dirty="0" smtClean="0">
                <a:latin typeface="+mj-lt"/>
              </a:rPr>
              <a:t>Être à sa place, « bien disposé », sur la bonne orbite et se mettre à la place d’autrui</a:t>
            </a:r>
          </a:p>
          <a:p>
            <a:r>
              <a:rPr lang="fr-FR" dirty="0" smtClean="0">
                <a:latin typeface="+mj-lt"/>
              </a:rPr>
              <a:t>Être en rythme (synchronie) =&gt; maturation</a:t>
            </a:r>
            <a:endParaRPr lang="fr-FR" dirty="0">
              <a:latin typeface="+mj-lt"/>
            </a:endParaRPr>
          </a:p>
        </p:txBody>
      </p:sp>
      <p:graphicFrame>
        <p:nvGraphicFramePr>
          <p:cNvPr id="7" name="Espace réservé du contenu 3"/>
          <p:cNvGraphicFramePr>
            <a:graphicFrameLocks/>
          </p:cNvGraphicFramePr>
          <p:nvPr>
            <p:extLst>
              <p:ext uri="{D42A27DB-BD31-4B8C-83A1-F6EECF244321}">
                <p14:modId xmlns:p14="http://schemas.microsoft.com/office/powerpoint/2010/main" val="3781428076"/>
              </p:ext>
            </p:extLst>
          </p:nvPr>
        </p:nvGraphicFramePr>
        <p:xfrm>
          <a:off x="251520" y="1576988"/>
          <a:ext cx="5328592"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rc 39"/>
          <p:cNvSpPr>
            <a:spLocks/>
          </p:cNvSpPr>
          <p:nvPr/>
        </p:nvSpPr>
        <p:spPr bwMode="auto">
          <a:xfrm rot="4858664" flipH="1" flipV="1">
            <a:off x="1688191" y="3320114"/>
            <a:ext cx="2772042" cy="26511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0" name="Arc 39"/>
          <p:cNvSpPr>
            <a:spLocks/>
          </p:cNvSpPr>
          <p:nvPr/>
        </p:nvSpPr>
        <p:spPr bwMode="auto">
          <a:xfrm rot="15711091" flipH="1" flipV="1">
            <a:off x="1382278" y="2439184"/>
            <a:ext cx="2772042" cy="26511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cxnSp>
        <p:nvCxnSpPr>
          <p:cNvPr id="16" name="Connecteur droit 15"/>
          <p:cNvCxnSpPr/>
          <p:nvPr/>
        </p:nvCxnSpPr>
        <p:spPr>
          <a:xfrm flipV="1">
            <a:off x="539552" y="4186478"/>
            <a:ext cx="4752528" cy="2746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24106" y="5196159"/>
            <a:ext cx="879280" cy="400110"/>
          </a:xfrm>
          <a:prstGeom prst="rect">
            <a:avLst/>
          </a:prstGeom>
        </p:spPr>
        <p:txBody>
          <a:bodyPr wrap="none">
            <a:spAutoFit/>
          </a:bodyPr>
          <a:lstStyle/>
          <a:p>
            <a:r>
              <a:rPr lang="fr-FR" sz="2000" dirty="0" smtClean="0"/>
              <a:t>liberté</a:t>
            </a:r>
            <a:endParaRPr lang="fr-FR" sz="3200" dirty="0"/>
          </a:p>
        </p:txBody>
      </p:sp>
      <p:cxnSp>
        <p:nvCxnSpPr>
          <p:cNvPr id="11" name="Connecteur droit avec flèche 10"/>
          <p:cNvCxnSpPr/>
          <p:nvPr/>
        </p:nvCxnSpPr>
        <p:spPr>
          <a:xfrm flipH="1" flipV="1">
            <a:off x="996704" y="3270684"/>
            <a:ext cx="3657" cy="1886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flipV="1">
            <a:off x="4885135" y="3270684"/>
            <a:ext cx="3657" cy="1886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472641" y="5196159"/>
            <a:ext cx="794769" cy="369332"/>
          </a:xfrm>
          <a:prstGeom prst="rect">
            <a:avLst/>
          </a:prstGeom>
        </p:spPr>
        <p:txBody>
          <a:bodyPr wrap="none">
            <a:spAutoFit/>
          </a:bodyPr>
          <a:lstStyle/>
          <a:p>
            <a:r>
              <a:rPr lang="fr-FR" dirty="0" smtClean="0"/>
              <a:t>équité</a:t>
            </a:r>
            <a:endParaRPr lang="fr-FR" sz="2800" dirty="0"/>
          </a:p>
        </p:txBody>
      </p:sp>
      <p:sp>
        <p:nvSpPr>
          <p:cNvPr id="13" name="Flèche courbée vers la gauche 12"/>
          <p:cNvSpPr/>
          <p:nvPr/>
        </p:nvSpPr>
        <p:spPr>
          <a:xfrm rot="10800000">
            <a:off x="4012993" y="3335455"/>
            <a:ext cx="452761" cy="169925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courbée vers la gauche 13"/>
          <p:cNvSpPr/>
          <p:nvPr/>
        </p:nvSpPr>
        <p:spPr>
          <a:xfrm rot="5400000">
            <a:off x="2465675" y="3092325"/>
            <a:ext cx="652151" cy="434558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47639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fade">
                                      <p:cBhvr>
                                        <p:cTn id="31" dur="1000"/>
                                        <p:tgtEl>
                                          <p:spTgt spid="19">
                                            <p:txEl>
                                              <p:pRg st="0" end="0"/>
                                            </p:txEl>
                                          </p:spTgt>
                                        </p:tgtEl>
                                      </p:cBhvr>
                                    </p:animEffect>
                                    <p:anim calcmode="lin" valueType="num">
                                      <p:cBhvr>
                                        <p:cTn id="3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3"/>
          <p:cNvGrpSpPr>
            <a:grpSpLocks/>
          </p:cNvGrpSpPr>
          <p:nvPr/>
        </p:nvGrpSpPr>
        <p:grpSpPr bwMode="auto">
          <a:xfrm>
            <a:off x="304801" y="4943475"/>
            <a:ext cx="7543800" cy="1966913"/>
            <a:chOff x="576" y="3030"/>
            <a:chExt cx="4752" cy="1239"/>
          </a:xfrm>
        </p:grpSpPr>
        <p:sp>
          <p:nvSpPr>
            <p:cNvPr id="6" name="Line 34"/>
            <p:cNvSpPr>
              <a:spLocks noChangeShapeType="1"/>
            </p:cNvSpPr>
            <p:nvPr/>
          </p:nvSpPr>
          <p:spPr bwMode="auto">
            <a:xfrm>
              <a:off x="576" y="3307"/>
              <a:ext cx="4752" cy="0"/>
            </a:xfrm>
            <a:prstGeom prst="line">
              <a:avLst/>
            </a:prstGeom>
            <a:noFill/>
            <a:ln w="114300">
              <a:solidFill>
                <a:schemeClr val="tx2"/>
              </a:solidFill>
              <a:round/>
              <a:headEnd type="triangle" w="med" len="med"/>
              <a:tailEnd type="triangle" w="med" len="med"/>
            </a:ln>
            <a:effectLst>
              <a:outerShdw dist="107763" dir="2700000" algn="ctr" rotWithShape="0">
                <a:schemeClr val="bg2"/>
              </a:outerShdw>
            </a:effectLst>
          </p:spPr>
          <p:txBody>
            <a:bodyPr wrap="none" anchor="ctr"/>
            <a:lstStyle/>
            <a:p>
              <a:pPr fontAlgn="auto">
                <a:spcBef>
                  <a:spcPts val="0"/>
                </a:spcBef>
                <a:spcAft>
                  <a:spcPts val="0"/>
                </a:spcAft>
                <a:defRPr/>
              </a:pPr>
              <a:endParaRPr lang="fr-FR">
                <a:latin typeface="+mn-lt"/>
              </a:endParaRPr>
            </a:p>
          </p:txBody>
        </p:sp>
        <p:pic>
          <p:nvPicPr>
            <p:cNvPr id="7" name="Picture 35"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1"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6"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78"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7"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01"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8"/>
            <p:cNvSpPr txBox="1">
              <a:spLocks noChangeArrowheads="1"/>
            </p:cNvSpPr>
            <p:nvPr/>
          </p:nvSpPr>
          <p:spPr bwMode="auto">
            <a:xfrm>
              <a:off x="3483" y="3138"/>
              <a:ext cx="591" cy="33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en-US" sz="2800" b="1" dirty="0" smtClean="0">
                  <a:solidFill>
                    <a:schemeClr val="tx2"/>
                  </a:solidFill>
                  <a:effectLst>
                    <a:outerShdw blurRad="38100" dist="38100" dir="2700000" algn="tl">
                      <a:srgbClr val="000000"/>
                    </a:outerShdw>
                  </a:effectLst>
                  <a:latin typeface="+mn-lt"/>
                </a:rPr>
                <a:t>F &amp; S</a:t>
              </a:r>
              <a:endParaRPr lang="en-US" sz="2800" b="1" dirty="0">
                <a:solidFill>
                  <a:schemeClr val="tx2"/>
                </a:solidFill>
                <a:effectLst>
                  <a:outerShdw blurRad="38100" dist="38100" dir="2700000" algn="tl">
                    <a:srgbClr val="000000"/>
                  </a:outerShdw>
                </a:effectLst>
                <a:latin typeface="+mn-lt"/>
              </a:endParaRPr>
            </a:p>
          </p:txBody>
        </p:sp>
        <p:sp>
          <p:nvSpPr>
            <p:cNvPr id="11" name="Text Box 39"/>
            <p:cNvSpPr txBox="1">
              <a:spLocks noChangeArrowheads="1"/>
            </p:cNvSpPr>
            <p:nvPr/>
          </p:nvSpPr>
          <p:spPr bwMode="auto">
            <a:xfrm>
              <a:off x="4405" y="3132"/>
              <a:ext cx="591" cy="33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en-US" sz="2800" b="1" dirty="0" smtClean="0">
                  <a:solidFill>
                    <a:schemeClr val="tx2"/>
                  </a:solidFill>
                  <a:effectLst>
                    <a:outerShdw blurRad="38100" dist="38100" dir="2700000" algn="tl">
                      <a:srgbClr val="000000"/>
                    </a:outerShdw>
                  </a:effectLst>
                  <a:latin typeface="+mn-lt"/>
                </a:rPr>
                <a:t>F &amp; S</a:t>
              </a:r>
              <a:endParaRPr lang="en-US" sz="2800" b="1" dirty="0">
                <a:solidFill>
                  <a:schemeClr val="tx2"/>
                </a:solidFill>
                <a:effectLst>
                  <a:outerShdw blurRad="38100" dist="38100" dir="2700000" algn="tl">
                    <a:srgbClr val="000000"/>
                  </a:outerShdw>
                </a:effectLst>
                <a:latin typeface="+mn-lt"/>
              </a:endParaRPr>
            </a:p>
          </p:txBody>
        </p:sp>
        <p:sp>
          <p:nvSpPr>
            <p:cNvPr id="12" name="Text Box 40"/>
            <p:cNvSpPr txBox="1">
              <a:spLocks noChangeArrowheads="1"/>
            </p:cNvSpPr>
            <p:nvPr/>
          </p:nvSpPr>
          <p:spPr bwMode="auto">
            <a:xfrm>
              <a:off x="1053" y="3901"/>
              <a:ext cx="3606" cy="36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auto">
                <a:lnSpc>
                  <a:spcPct val="80000"/>
                </a:lnSpc>
                <a:spcBef>
                  <a:spcPts val="0"/>
                </a:spcBef>
                <a:spcAft>
                  <a:spcPts val="0"/>
                </a:spcAft>
                <a:defRPr/>
              </a:pPr>
              <a:r>
                <a:rPr lang="fr-FR" sz="4000" b="1" dirty="0">
                  <a:solidFill>
                    <a:schemeClr val="tx2"/>
                  </a:solidFill>
                  <a:effectLst>
                    <a:outerShdw blurRad="38100" dist="38100" dir="2700000" algn="tl">
                      <a:srgbClr val="000000"/>
                    </a:outerShdw>
                  </a:effectLst>
                  <a:latin typeface="+mn-lt"/>
                </a:rPr>
                <a:t>Ordre</a:t>
              </a:r>
              <a:r>
                <a:rPr lang="en-US" sz="4000" b="1" dirty="0">
                  <a:solidFill>
                    <a:schemeClr val="tx2"/>
                  </a:solidFill>
                  <a:effectLst>
                    <a:outerShdw blurRad="38100" dist="38100" dir="2700000" algn="tl">
                      <a:srgbClr val="000000"/>
                    </a:outerShdw>
                  </a:effectLst>
                  <a:latin typeface="+mn-lt"/>
                </a:rPr>
                <a:t> horizontal </a:t>
              </a:r>
            </a:p>
          </p:txBody>
        </p:sp>
        <p:pic>
          <p:nvPicPr>
            <p:cNvPr id="13" name="Picture 41"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2" y="3037"/>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2"/>
            <p:cNvSpPr txBox="1">
              <a:spLocks noChangeArrowheads="1"/>
            </p:cNvSpPr>
            <p:nvPr/>
          </p:nvSpPr>
          <p:spPr bwMode="auto">
            <a:xfrm>
              <a:off x="744" y="3156"/>
              <a:ext cx="855" cy="327"/>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fontAlgn="auto">
                <a:spcBef>
                  <a:spcPts val="0"/>
                </a:spcBef>
                <a:spcAft>
                  <a:spcPts val="0"/>
                </a:spcAft>
                <a:defRPr/>
              </a:pPr>
              <a:r>
                <a:rPr lang="fr-FR" sz="2800" b="1" dirty="0" smtClean="0">
                  <a:solidFill>
                    <a:schemeClr val="tx2"/>
                  </a:solidFill>
                  <a:effectLst>
                    <a:outerShdw blurRad="38100" dist="38100" dir="2700000" algn="tl">
                      <a:srgbClr val="000000"/>
                    </a:outerShdw>
                  </a:effectLst>
                  <a:latin typeface="+mn-lt"/>
                </a:rPr>
                <a:t>F &amp; S</a:t>
              </a:r>
              <a:endParaRPr lang="fr-FR" sz="2800" b="1" dirty="0">
                <a:solidFill>
                  <a:schemeClr val="tx2"/>
                </a:solidFill>
                <a:effectLst>
                  <a:outerShdw blurRad="38100" dist="38100" dir="2700000" algn="tl">
                    <a:srgbClr val="000000"/>
                  </a:outerShdw>
                </a:effectLst>
                <a:latin typeface="+mn-lt"/>
              </a:endParaRPr>
            </a:p>
          </p:txBody>
        </p:sp>
        <p:sp>
          <p:nvSpPr>
            <p:cNvPr id="15" name="Text Box 43"/>
            <p:cNvSpPr txBox="1">
              <a:spLocks noChangeArrowheads="1"/>
            </p:cNvSpPr>
            <p:nvPr/>
          </p:nvSpPr>
          <p:spPr bwMode="auto">
            <a:xfrm>
              <a:off x="1728" y="3138"/>
              <a:ext cx="591" cy="33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fr-FR" sz="2800" b="1" dirty="0" smtClean="0">
                  <a:solidFill>
                    <a:schemeClr val="tx2"/>
                  </a:solidFill>
                  <a:effectLst>
                    <a:outerShdw blurRad="38100" dist="38100" dir="2700000" algn="tl">
                      <a:srgbClr val="000000"/>
                    </a:outerShdw>
                  </a:effectLst>
                  <a:latin typeface="+mn-lt"/>
                </a:rPr>
                <a:t>F &amp; S</a:t>
              </a:r>
              <a:endParaRPr lang="fr-FR" sz="2800" b="1" dirty="0">
                <a:solidFill>
                  <a:schemeClr val="tx2"/>
                </a:solidFill>
                <a:effectLst>
                  <a:outerShdw blurRad="38100" dist="38100" dir="2700000" algn="tl">
                    <a:srgbClr val="000000"/>
                  </a:outerShdw>
                </a:effectLst>
                <a:latin typeface="+mn-lt"/>
              </a:endParaRPr>
            </a:p>
          </p:txBody>
        </p:sp>
      </p:grpSp>
      <p:grpSp>
        <p:nvGrpSpPr>
          <p:cNvPr id="16" name="Group 44"/>
          <p:cNvGrpSpPr>
            <a:grpSpLocks/>
          </p:cNvGrpSpPr>
          <p:nvPr/>
        </p:nvGrpSpPr>
        <p:grpSpPr bwMode="auto">
          <a:xfrm>
            <a:off x="571500" y="1401763"/>
            <a:ext cx="4546601" cy="5016500"/>
            <a:chOff x="744" y="816"/>
            <a:chExt cx="2864" cy="3160"/>
          </a:xfrm>
        </p:grpSpPr>
        <p:sp>
          <p:nvSpPr>
            <p:cNvPr id="17" name="Arc 45"/>
            <p:cNvSpPr>
              <a:spLocks/>
            </p:cNvSpPr>
            <p:nvPr/>
          </p:nvSpPr>
          <p:spPr bwMode="auto">
            <a:xfrm>
              <a:off x="2351" y="2141"/>
              <a:ext cx="1044" cy="1044"/>
            </a:xfrm>
            <a:custGeom>
              <a:avLst/>
              <a:gdLst>
                <a:gd name="G0" fmla="+- 21600 0 0"/>
                <a:gd name="G1" fmla="+- 21600 0 0"/>
                <a:gd name="G2" fmla="+- 21600 0 0"/>
                <a:gd name="T0" fmla="*/ 25532 w 43200"/>
                <a:gd name="T1" fmla="*/ 42839 h 43200"/>
                <a:gd name="T2" fmla="*/ 29636 w 43200"/>
                <a:gd name="T3" fmla="*/ 4164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0426"/>
                    <a:pt x="37829" y="38365"/>
                    <a:pt x="29636" y="41649"/>
                  </a:cubicBezTo>
                </a:path>
                <a:path w="43200" h="43200" stroke="0"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0426"/>
                    <a:pt x="37829" y="38365"/>
                    <a:pt x="29636" y="41649"/>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18" name="Arc 46"/>
            <p:cNvSpPr>
              <a:spLocks/>
            </p:cNvSpPr>
            <p:nvPr/>
          </p:nvSpPr>
          <p:spPr bwMode="auto">
            <a:xfrm>
              <a:off x="2242" y="1120"/>
              <a:ext cx="1297" cy="1297"/>
            </a:xfrm>
            <a:custGeom>
              <a:avLst/>
              <a:gdLst>
                <a:gd name="G0" fmla="+- 21600 0 0"/>
                <a:gd name="G1" fmla="+- 21600 0 0"/>
                <a:gd name="G2" fmla="+- 21600 0 0"/>
                <a:gd name="T0" fmla="*/ 25532 w 43200"/>
                <a:gd name="T1" fmla="*/ 42839 h 43200"/>
                <a:gd name="T2" fmla="*/ 27136 w 43200"/>
                <a:gd name="T3" fmla="*/ 4247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path>
                <a:path w="43200" h="43200" stroke="0"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19" name="Line 47"/>
            <p:cNvSpPr>
              <a:spLocks noChangeShapeType="1"/>
            </p:cNvSpPr>
            <p:nvPr/>
          </p:nvSpPr>
          <p:spPr bwMode="auto">
            <a:xfrm rot="5400000" flipV="1">
              <a:off x="1298" y="2392"/>
              <a:ext cx="3160" cy="8"/>
            </a:xfrm>
            <a:prstGeom prst="line">
              <a:avLst/>
            </a:prstGeom>
            <a:noFill/>
            <a:ln w="114300">
              <a:solidFill>
                <a:schemeClr val="tx2"/>
              </a:solidFill>
              <a:round/>
              <a:headEnd type="triangle" w="med" len="med"/>
              <a:tailEnd type="triangle" w="med" len="med"/>
            </a:ln>
            <a:effectLst>
              <a:outerShdw dist="107763" dir="2700000" algn="ctr" rotWithShape="0">
                <a:schemeClr val="bg2"/>
              </a:outerShdw>
            </a:effectLst>
          </p:spPr>
          <p:txBody>
            <a:bodyPr wrap="none" anchor="ctr"/>
            <a:lstStyle/>
            <a:p>
              <a:pPr fontAlgn="auto">
                <a:spcBef>
                  <a:spcPts val="0"/>
                </a:spcBef>
                <a:spcAft>
                  <a:spcPts val="0"/>
                </a:spcAft>
                <a:defRPr/>
              </a:pPr>
              <a:endParaRPr lang="fr-FR">
                <a:latin typeface="+mn-lt"/>
              </a:endParaRPr>
            </a:p>
          </p:txBody>
        </p:sp>
        <p:pic>
          <p:nvPicPr>
            <p:cNvPr id="20" name="Picture 48" descr="blue green b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5" y="3037"/>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9" descr="red ba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68" y="2321"/>
              <a:ext cx="631"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0" descr="red bal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03" y="1383"/>
              <a:ext cx="740"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51"/>
            <p:cNvSpPr txBox="1">
              <a:spLocks noChangeArrowheads="1"/>
            </p:cNvSpPr>
            <p:nvPr/>
          </p:nvSpPr>
          <p:spPr bwMode="auto">
            <a:xfrm>
              <a:off x="744" y="2081"/>
              <a:ext cx="1242" cy="679"/>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auto">
                <a:lnSpc>
                  <a:spcPct val="80000"/>
                </a:lnSpc>
                <a:spcBef>
                  <a:spcPts val="0"/>
                </a:spcBef>
                <a:spcAft>
                  <a:spcPts val="0"/>
                </a:spcAft>
                <a:defRPr/>
              </a:pPr>
              <a:r>
                <a:rPr lang="fr-FR" sz="4000" b="1" dirty="0">
                  <a:solidFill>
                    <a:srgbClr val="FF0000"/>
                  </a:solidFill>
                  <a:effectLst>
                    <a:outerShdw blurRad="38100" dist="38100" dir="2700000" algn="tl">
                      <a:srgbClr val="000000"/>
                    </a:outerShdw>
                  </a:effectLst>
                  <a:latin typeface="+mn-lt"/>
                </a:rPr>
                <a:t>Ordre </a:t>
              </a:r>
            </a:p>
            <a:p>
              <a:pPr algn="ctr" fontAlgn="auto">
                <a:lnSpc>
                  <a:spcPct val="80000"/>
                </a:lnSpc>
                <a:spcBef>
                  <a:spcPts val="0"/>
                </a:spcBef>
                <a:spcAft>
                  <a:spcPts val="0"/>
                </a:spcAft>
                <a:defRPr/>
              </a:pPr>
              <a:r>
                <a:rPr lang="fr-FR" sz="4000" b="1" dirty="0">
                  <a:solidFill>
                    <a:srgbClr val="FF0000"/>
                  </a:solidFill>
                  <a:effectLst>
                    <a:outerShdw blurRad="38100" dist="38100" dir="2700000" algn="tl">
                      <a:srgbClr val="000000"/>
                    </a:outerShdw>
                  </a:effectLst>
                  <a:latin typeface="+mn-lt"/>
                </a:rPr>
                <a:t>vertical</a:t>
              </a:r>
              <a:r>
                <a:rPr lang="en-US" sz="4000" b="1" dirty="0">
                  <a:solidFill>
                    <a:srgbClr val="FF0000"/>
                  </a:solidFill>
                  <a:effectLst>
                    <a:outerShdw blurRad="38100" dist="38100" dir="2700000" algn="tl">
                      <a:srgbClr val="000000"/>
                    </a:outerShdw>
                  </a:effectLst>
                  <a:latin typeface="+mn-lt"/>
                </a:rPr>
                <a:t> </a:t>
              </a:r>
            </a:p>
          </p:txBody>
        </p:sp>
        <p:sp>
          <p:nvSpPr>
            <p:cNvPr id="24" name="Text Box 52"/>
            <p:cNvSpPr txBox="1">
              <a:spLocks noChangeArrowheads="1"/>
            </p:cNvSpPr>
            <p:nvPr/>
          </p:nvSpPr>
          <p:spPr bwMode="auto">
            <a:xfrm>
              <a:off x="2113" y="1520"/>
              <a:ext cx="1495" cy="2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fontAlgn="auto">
                <a:lnSpc>
                  <a:spcPct val="80000"/>
                </a:lnSpc>
                <a:spcBef>
                  <a:spcPts val="0"/>
                </a:spcBef>
                <a:spcAft>
                  <a:spcPts val="0"/>
                </a:spcAft>
                <a:defRPr/>
              </a:pPr>
              <a:r>
                <a:rPr lang="fr-FR" sz="2800" b="1" dirty="0" smtClean="0">
                  <a:solidFill>
                    <a:schemeClr val="tx2"/>
                  </a:solidFill>
                  <a:effectLst>
                    <a:outerShdw blurRad="38100" dist="38100" dir="2700000" algn="tl">
                      <a:srgbClr val="000000"/>
                    </a:outerShdw>
                  </a:effectLst>
                  <a:latin typeface="+mn-lt"/>
                </a:rPr>
                <a:t>Grands-parents</a:t>
              </a:r>
              <a:endParaRPr lang="fr-FR" sz="2800" b="1" dirty="0">
                <a:solidFill>
                  <a:schemeClr val="tx2"/>
                </a:solidFill>
                <a:effectLst>
                  <a:outerShdw blurRad="38100" dist="38100" dir="2700000" algn="tl">
                    <a:srgbClr val="000000"/>
                  </a:outerShdw>
                </a:effectLst>
                <a:latin typeface="+mn-lt"/>
              </a:endParaRPr>
            </a:p>
          </p:txBody>
        </p:sp>
        <p:sp>
          <p:nvSpPr>
            <p:cNvPr id="25" name="Text Box 53"/>
            <p:cNvSpPr txBox="1">
              <a:spLocks noChangeArrowheads="1"/>
            </p:cNvSpPr>
            <p:nvPr/>
          </p:nvSpPr>
          <p:spPr bwMode="auto">
            <a:xfrm>
              <a:off x="2515" y="2342"/>
              <a:ext cx="692" cy="601"/>
            </a:xfrm>
            <a:prstGeom prst="rect">
              <a:avLst/>
            </a:prstGeom>
            <a:noFill/>
            <a:ln w="9525">
              <a:noFill/>
              <a:miter lim="800000"/>
              <a:headEnd/>
              <a:tailEnd/>
            </a:ln>
            <a:effectLst>
              <a:outerShdw dist="35921" dir="2700000" algn="ctr" rotWithShape="0">
                <a:schemeClr val="bg2"/>
              </a:outerShdw>
            </a:effec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dirty="0">
                  <a:solidFill>
                    <a:schemeClr val="tx2"/>
                  </a:solidFill>
                  <a:effectLst>
                    <a:outerShdw blurRad="38100" dist="38100" dir="2700000" algn="tl">
                      <a:srgbClr val="C0C0C0"/>
                    </a:outerShdw>
                  </a:effectLst>
                </a:rPr>
                <a:t> </a:t>
              </a:r>
              <a:r>
                <a:rPr lang="en-US" sz="2800" b="1" dirty="0" smtClean="0">
                  <a:solidFill>
                    <a:schemeClr val="tx2"/>
                  </a:solidFill>
                  <a:effectLst>
                    <a:outerShdw blurRad="38100" dist="38100" dir="2700000" algn="tl">
                      <a:srgbClr val="C0C0C0"/>
                    </a:outerShdw>
                  </a:effectLst>
                </a:rPr>
                <a:t>P</a:t>
              </a:r>
              <a:r>
                <a:rPr lang="en-US" sz="2000" b="1" dirty="0" smtClean="0">
                  <a:solidFill>
                    <a:schemeClr val="tx2"/>
                  </a:solidFill>
                  <a:effectLst>
                    <a:outerShdw blurRad="38100" dist="38100" dir="2700000" algn="tl">
                      <a:srgbClr val="C0C0C0"/>
                    </a:outerShdw>
                  </a:effectLst>
                </a:rPr>
                <a:t>arents</a:t>
              </a:r>
              <a:endParaRPr lang="en-US" sz="2800" b="1" dirty="0">
                <a:solidFill>
                  <a:schemeClr val="tx2"/>
                </a:solidFill>
                <a:effectLst>
                  <a:outerShdw blurRad="38100" dist="38100" dir="2700000" algn="tl">
                    <a:srgbClr val="C0C0C0"/>
                  </a:outerShdw>
                </a:effectLst>
              </a:endParaRPr>
            </a:p>
          </p:txBody>
        </p:sp>
        <p:sp>
          <p:nvSpPr>
            <p:cNvPr id="26" name="Text Box 54"/>
            <p:cNvSpPr txBox="1">
              <a:spLocks noChangeArrowheads="1"/>
            </p:cNvSpPr>
            <p:nvPr/>
          </p:nvSpPr>
          <p:spPr bwMode="auto">
            <a:xfrm>
              <a:off x="2460" y="3139"/>
              <a:ext cx="862" cy="330"/>
            </a:xfrm>
            <a:prstGeom prst="rect">
              <a:avLst/>
            </a:prstGeom>
            <a:noFill/>
            <a:ln w="9525">
              <a:noFill/>
              <a:miter lim="800000"/>
              <a:headEnd/>
              <a:tailEnd/>
            </a:ln>
            <a:effectLst>
              <a:outerShdw dist="35921" dir="2700000" algn="ctr" rotWithShape="0">
                <a:schemeClr val="bg2"/>
              </a:outerShdw>
            </a:effectLst>
          </p:spPr>
          <p:txBody>
            <a:bodyPr>
              <a:spAutoFit/>
            </a:bodyPr>
            <a:lstStyle/>
            <a:p>
              <a:pPr fontAlgn="auto">
                <a:spcBef>
                  <a:spcPts val="0"/>
                </a:spcBef>
                <a:spcAft>
                  <a:spcPts val="0"/>
                </a:spcAft>
                <a:defRPr/>
              </a:pPr>
              <a:r>
                <a:rPr lang="en-US" sz="2800" b="1" dirty="0" err="1" smtClean="0">
                  <a:solidFill>
                    <a:schemeClr val="tx2"/>
                  </a:solidFill>
                  <a:effectLst>
                    <a:outerShdw blurRad="38100" dist="38100" dir="2700000" algn="tl">
                      <a:srgbClr val="000000"/>
                    </a:outerShdw>
                  </a:effectLst>
                  <a:latin typeface="+mn-lt"/>
                </a:rPr>
                <a:t>Enfants</a:t>
              </a:r>
              <a:endParaRPr lang="en-US" sz="2800" b="1" dirty="0">
                <a:solidFill>
                  <a:schemeClr val="tx2"/>
                </a:solidFill>
                <a:effectLst>
                  <a:outerShdw blurRad="38100" dist="38100" dir="2700000" algn="tl">
                    <a:srgbClr val="000000"/>
                  </a:outerShdw>
                </a:effectLst>
                <a:latin typeface="+mn-lt"/>
              </a:endParaRPr>
            </a:p>
          </p:txBody>
        </p:sp>
      </p:grpSp>
      <p:grpSp>
        <p:nvGrpSpPr>
          <p:cNvPr id="27" name="Group 55"/>
          <p:cNvGrpSpPr>
            <a:grpSpLocks/>
          </p:cNvGrpSpPr>
          <p:nvPr/>
        </p:nvGrpSpPr>
        <p:grpSpPr bwMode="auto">
          <a:xfrm>
            <a:off x="6399749" y="1861587"/>
            <a:ext cx="2084387" cy="2805112"/>
            <a:chOff x="4437" y="885"/>
            <a:chExt cx="1313" cy="1767"/>
          </a:xfrm>
        </p:grpSpPr>
        <p:sp>
          <p:nvSpPr>
            <p:cNvPr id="28" name="Text Box 56"/>
            <p:cNvSpPr txBox="1">
              <a:spLocks noChangeArrowheads="1"/>
            </p:cNvSpPr>
            <p:nvPr/>
          </p:nvSpPr>
          <p:spPr bwMode="auto">
            <a:xfrm>
              <a:off x="4437" y="1896"/>
              <a:ext cx="1313" cy="756"/>
            </a:xfrm>
            <a:prstGeom prst="rect">
              <a:avLst/>
            </a:prstGeom>
            <a:noFill/>
            <a:ln w="9525">
              <a:noFill/>
              <a:miter lim="800000"/>
              <a:headEnd/>
              <a:tailEnd/>
            </a:ln>
            <a:effectLst>
              <a:outerShdw dist="35921" dir="2700000" algn="ctr" rotWithShape="0">
                <a:schemeClr val="bg2"/>
              </a:outerShdw>
            </a:effec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sz="3600" b="1" dirty="0">
                  <a:solidFill>
                    <a:srgbClr val="00B050"/>
                  </a:solidFill>
                  <a:effectLst>
                    <a:outerShdw blurRad="38100" dist="38100" dir="2700000" algn="tl">
                      <a:srgbClr val="C0C0C0"/>
                    </a:outerShdw>
                  </a:effectLst>
                </a:rPr>
                <a:t>Ordre </a:t>
              </a:r>
            </a:p>
            <a:p>
              <a:pPr algn="ctr"/>
              <a:r>
                <a:rPr lang="fr-FR" sz="3600" b="1" dirty="0">
                  <a:solidFill>
                    <a:srgbClr val="00B050"/>
                  </a:solidFill>
                  <a:effectLst>
                    <a:outerShdw blurRad="38100" dist="38100" dir="2700000" algn="tl">
                      <a:srgbClr val="C0C0C0"/>
                    </a:outerShdw>
                  </a:effectLst>
                </a:rPr>
                <a:t>individuel</a:t>
              </a:r>
              <a:endParaRPr lang="en-US" sz="3600" b="1" dirty="0">
                <a:solidFill>
                  <a:srgbClr val="00B050"/>
                </a:solidFill>
                <a:effectLst>
                  <a:outerShdw blurRad="38100" dist="38100" dir="2700000" algn="tl">
                    <a:srgbClr val="C0C0C0"/>
                  </a:outerShdw>
                </a:effectLst>
              </a:endParaRPr>
            </a:p>
          </p:txBody>
        </p:sp>
        <p:sp>
          <p:nvSpPr>
            <p:cNvPr id="29" name="Line 57"/>
            <p:cNvSpPr>
              <a:spLocks noChangeShapeType="1"/>
            </p:cNvSpPr>
            <p:nvPr/>
          </p:nvSpPr>
          <p:spPr bwMode="auto">
            <a:xfrm rot="677195">
              <a:off x="5125" y="1718"/>
              <a:ext cx="151" cy="219"/>
            </a:xfrm>
            <a:prstGeom prst="line">
              <a:avLst/>
            </a:prstGeom>
            <a:noFill/>
            <a:ln w="76200">
              <a:solidFill>
                <a:schemeClr val="tx2"/>
              </a:solidFill>
              <a:round/>
              <a:headEnd/>
              <a:tailEnd/>
            </a:ln>
            <a:effectLst>
              <a:outerShdw dist="68392" dir="1308085" algn="ctr" rotWithShape="0">
                <a:schemeClr val="bg2"/>
              </a:outerShdw>
            </a:effectLst>
          </p:spPr>
          <p:txBody>
            <a:bodyPr wrap="none" anchor="ctr"/>
            <a:lstStyle/>
            <a:p>
              <a:pPr fontAlgn="auto">
                <a:spcBef>
                  <a:spcPts val="0"/>
                </a:spcBef>
                <a:spcAft>
                  <a:spcPts val="0"/>
                </a:spcAft>
                <a:defRPr/>
              </a:pPr>
              <a:endParaRPr lang="fr-FR">
                <a:latin typeface="+mn-lt"/>
              </a:endParaRPr>
            </a:p>
          </p:txBody>
        </p:sp>
        <p:pic>
          <p:nvPicPr>
            <p:cNvPr id="30" name="Picture 58" descr="blue green bal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00" y="1154"/>
              <a:ext cx="662"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Line 59"/>
            <p:cNvSpPr>
              <a:spLocks noChangeShapeType="1"/>
            </p:cNvSpPr>
            <p:nvPr/>
          </p:nvSpPr>
          <p:spPr bwMode="auto">
            <a:xfrm rot="737783">
              <a:off x="4846" y="1101"/>
              <a:ext cx="139" cy="214"/>
            </a:xfrm>
            <a:prstGeom prst="line">
              <a:avLst/>
            </a:prstGeom>
            <a:noFill/>
            <a:ln w="76200">
              <a:solidFill>
                <a:schemeClr val="tx2"/>
              </a:solidFill>
              <a:round/>
              <a:headEnd/>
              <a:tailEnd/>
            </a:ln>
            <a:effectLst>
              <a:outerShdw dist="40161" dir="20493903" algn="ctr" rotWithShape="0">
                <a:schemeClr val="bg2"/>
              </a:outerShdw>
            </a:effectLst>
          </p:spPr>
          <p:txBody>
            <a:bodyPr wrap="none" anchor="ctr"/>
            <a:lstStyle/>
            <a:p>
              <a:pPr fontAlgn="auto">
                <a:spcBef>
                  <a:spcPts val="0"/>
                </a:spcBef>
                <a:spcAft>
                  <a:spcPts val="0"/>
                </a:spcAft>
                <a:defRPr/>
              </a:pPr>
              <a:endParaRPr lang="fr-FR">
                <a:latin typeface="+mn-lt"/>
              </a:endParaRPr>
            </a:p>
          </p:txBody>
        </p:sp>
        <p:sp>
          <p:nvSpPr>
            <p:cNvPr id="32" name="Arc 60"/>
            <p:cNvSpPr>
              <a:spLocks/>
            </p:cNvSpPr>
            <p:nvPr/>
          </p:nvSpPr>
          <p:spPr bwMode="auto">
            <a:xfrm rot="-844046">
              <a:off x="4700" y="998"/>
              <a:ext cx="374" cy="156"/>
            </a:xfrm>
            <a:custGeom>
              <a:avLst/>
              <a:gdLst>
                <a:gd name="G0" fmla="+- 21600 0 0"/>
                <a:gd name="G1" fmla="+- 21600 0 0"/>
                <a:gd name="G2" fmla="+- 21600 0 0"/>
                <a:gd name="T0" fmla="*/ 43043 w 43200"/>
                <a:gd name="T1" fmla="*/ 24198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043" y="24198"/>
                  </a:moveTo>
                  <a:cubicBezTo>
                    <a:pt x="41729" y="35043"/>
                    <a:pt x="32524"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043" y="24198"/>
                  </a:moveTo>
                  <a:cubicBezTo>
                    <a:pt x="41729" y="35043"/>
                    <a:pt x="32524" y="43199"/>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noFill/>
            <a:ln w="38100">
              <a:solidFill>
                <a:schemeClr val="tx2"/>
              </a:solidFill>
              <a:round/>
              <a:headEnd type="triangle" w="med" len="med"/>
              <a:tailEn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33" name="Line 61"/>
            <p:cNvSpPr>
              <a:spLocks noChangeShapeType="1"/>
            </p:cNvSpPr>
            <p:nvPr/>
          </p:nvSpPr>
          <p:spPr bwMode="auto">
            <a:xfrm rot="737783">
              <a:off x="4759" y="885"/>
              <a:ext cx="147" cy="211"/>
            </a:xfrm>
            <a:prstGeom prst="line">
              <a:avLst/>
            </a:prstGeom>
            <a:noFill/>
            <a:ln w="76200">
              <a:solidFill>
                <a:schemeClr val="tx2"/>
              </a:solidFill>
              <a:round/>
              <a:headEnd/>
              <a:tailEnd/>
            </a:ln>
            <a:effectLst>
              <a:outerShdw dist="63500" dir="18412194" algn="ctr" rotWithShape="0">
                <a:schemeClr val="bg2"/>
              </a:outerShdw>
            </a:effectLst>
          </p:spPr>
          <p:txBody>
            <a:bodyPr wrap="none" anchor="ctr"/>
            <a:lstStyle/>
            <a:p>
              <a:pPr fontAlgn="auto">
                <a:spcBef>
                  <a:spcPts val="0"/>
                </a:spcBef>
                <a:spcAft>
                  <a:spcPts val="0"/>
                </a:spcAft>
                <a:defRPr/>
              </a:pPr>
              <a:endParaRPr lang="fr-FR">
                <a:latin typeface="+mn-lt"/>
              </a:endParaRPr>
            </a:p>
          </p:txBody>
        </p:sp>
      </p:grpSp>
      <p:sp>
        <p:nvSpPr>
          <p:cNvPr id="2" name="Titre 1"/>
          <p:cNvSpPr>
            <a:spLocks noGrp="1"/>
          </p:cNvSpPr>
          <p:nvPr>
            <p:ph type="title"/>
          </p:nvPr>
        </p:nvSpPr>
        <p:spPr/>
        <p:txBody>
          <a:bodyPr>
            <a:normAutofit/>
          </a:bodyPr>
          <a:lstStyle/>
          <a:p>
            <a:r>
              <a:rPr lang="fr-FR" dirty="0">
                <a:solidFill>
                  <a:schemeClr val="bg1"/>
                </a:solidFill>
                <a:effectLst>
                  <a:outerShdw blurRad="38100" dist="25500" dir="5400000" algn="tl" rotWithShape="0">
                    <a:srgbClr val="000000">
                      <a:satMod val="180000"/>
                      <a:alpha val="75000"/>
                    </a:srgbClr>
                  </a:outerShdw>
                </a:effectLst>
              </a:rPr>
              <a:t>Ordre naturel dans la </a:t>
            </a:r>
            <a:r>
              <a:rPr lang="fr-FR" dirty="0" smtClean="0">
                <a:solidFill>
                  <a:schemeClr val="bg1"/>
                </a:solidFill>
                <a:effectLst>
                  <a:outerShdw blurRad="38100" dist="25500" dir="5400000" algn="tl" rotWithShape="0">
                    <a:srgbClr val="000000">
                      <a:satMod val="180000"/>
                      <a:alpha val="75000"/>
                    </a:srgbClr>
                  </a:outerShdw>
                </a:effectLst>
              </a:rPr>
              <a:t>société</a:t>
            </a:r>
            <a:endParaRPr lang="fr-FR" dirty="0"/>
          </a:p>
        </p:txBody>
      </p:sp>
    </p:spTree>
    <p:extLst>
      <p:ext uri="{BB962C8B-B14F-4D97-AF65-F5344CB8AC3E}">
        <p14:creationId xmlns:p14="http://schemas.microsoft.com/office/powerpoint/2010/main" val="28057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2771800" y="26292"/>
            <a:ext cx="1259556" cy="122413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dirty="0" smtClean="0">
                <a:latin typeface="+mj-lt"/>
              </a:rPr>
              <a:t>Ciel</a:t>
            </a:r>
            <a:endParaRPr lang="fr-FR" sz="2800" dirty="0">
              <a:latin typeface="+mj-lt"/>
            </a:endParaRPr>
          </a:p>
        </p:txBody>
      </p:sp>
      <p:sp>
        <p:nvSpPr>
          <p:cNvPr id="7" name="Ellipse 6"/>
          <p:cNvSpPr/>
          <p:nvPr/>
        </p:nvSpPr>
        <p:spPr>
          <a:xfrm>
            <a:off x="2771800" y="2780928"/>
            <a:ext cx="1259556" cy="1224136"/>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dirty="0" smtClean="0">
                <a:latin typeface="+mj-lt"/>
              </a:rPr>
              <a:t>homme</a:t>
            </a:r>
            <a:endParaRPr lang="fr-FR" sz="2400" dirty="0">
              <a:latin typeface="+mj-lt"/>
            </a:endParaRPr>
          </a:p>
        </p:txBody>
      </p:sp>
      <p:sp>
        <p:nvSpPr>
          <p:cNvPr id="8" name="Ellipse 7"/>
          <p:cNvSpPr/>
          <p:nvPr/>
        </p:nvSpPr>
        <p:spPr>
          <a:xfrm>
            <a:off x="2847423" y="5633864"/>
            <a:ext cx="1259556" cy="122413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000" dirty="0" smtClean="0">
                <a:latin typeface="+mj-lt"/>
              </a:rPr>
              <a:t>nature</a:t>
            </a:r>
            <a:endParaRPr lang="fr-FR" sz="2000" dirty="0">
              <a:latin typeface="+mj-lt"/>
            </a:endParaRPr>
          </a:p>
        </p:txBody>
      </p:sp>
      <p:sp>
        <p:nvSpPr>
          <p:cNvPr id="9" name="Ellipse 8"/>
          <p:cNvSpPr/>
          <p:nvPr/>
        </p:nvSpPr>
        <p:spPr>
          <a:xfrm>
            <a:off x="5325" y="2768793"/>
            <a:ext cx="1259556" cy="1224136"/>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dirty="0" smtClean="0">
                <a:latin typeface="+mj-lt"/>
              </a:rPr>
              <a:t>homme</a:t>
            </a:r>
            <a:endParaRPr lang="fr-FR" sz="2400" dirty="0">
              <a:latin typeface="+mj-lt"/>
            </a:endParaRPr>
          </a:p>
        </p:txBody>
      </p:sp>
      <p:sp>
        <p:nvSpPr>
          <p:cNvPr id="10" name="Ellipse 9"/>
          <p:cNvSpPr/>
          <p:nvPr/>
        </p:nvSpPr>
        <p:spPr>
          <a:xfrm>
            <a:off x="5580112" y="2768793"/>
            <a:ext cx="1259556" cy="1224136"/>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dirty="0" smtClean="0">
                <a:latin typeface="+mj-lt"/>
              </a:rPr>
              <a:t>femme</a:t>
            </a:r>
            <a:endParaRPr lang="fr-FR" sz="2400" dirty="0">
              <a:latin typeface="+mj-lt"/>
            </a:endParaRPr>
          </a:p>
        </p:txBody>
      </p:sp>
      <p:sp>
        <p:nvSpPr>
          <p:cNvPr id="11" name="Arc 39"/>
          <p:cNvSpPr>
            <a:spLocks/>
          </p:cNvSpPr>
          <p:nvPr/>
        </p:nvSpPr>
        <p:spPr bwMode="auto">
          <a:xfrm rot="4858664" flipH="1" flipV="1">
            <a:off x="3812962" y="2975833"/>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2" name="Arc 39"/>
          <p:cNvSpPr>
            <a:spLocks/>
          </p:cNvSpPr>
          <p:nvPr/>
        </p:nvSpPr>
        <p:spPr bwMode="auto">
          <a:xfrm rot="4858664" flipH="1" flipV="1">
            <a:off x="976925" y="2907217"/>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3" name="Arc 39"/>
          <p:cNvSpPr>
            <a:spLocks/>
          </p:cNvSpPr>
          <p:nvPr/>
        </p:nvSpPr>
        <p:spPr bwMode="auto">
          <a:xfrm rot="15492978" flipH="1" flipV="1">
            <a:off x="707831" y="2159464"/>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4" name="Arc 39"/>
          <p:cNvSpPr>
            <a:spLocks/>
          </p:cNvSpPr>
          <p:nvPr/>
        </p:nvSpPr>
        <p:spPr bwMode="auto">
          <a:xfrm rot="15480752" flipH="1" flipV="1">
            <a:off x="3492031" y="2187019"/>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5" name="Arc 39"/>
          <p:cNvSpPr>
            <a:spLocks/>
          </p:cNvSpPr>
          <p:nvPr/>
        </p:nvSpPr>
        <p:spPr bwMode="auto">
          <a:xfrm rot="20700407" flipH="1" flipV="1">
            <a:off x="2694339" y="1027357"/>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6" name="Arc 39"/>
          <p:cNvSpPr>
            <a:spLocks/>
          </p:cNvSpPr>
          <p:nvPr/>
        </p:nvSpPr>
        <p:spPr bwMode="auto">
          <a:xfrm rot="20700407" flipH="1" flipV="1">
            <a:off x="2732008" y="3796500"/>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7" name="Arc 39"/>
          <p:cNvSpPr>
            <a:spLocks/>
          </p:cNvSpPr>
          <p:nvPr/>
        </p:nvSpPr>
        <p:spPr bwMode="auto">
          <a:xfrm rot="9937700" flipH="1" flipV="1">
            <a:off x="1995061" y="4212225"/>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8" name="Arc 39"/>
          <p:cNvSpPr>
            <a:spLocks/>
          </p:cNvSpPr>
          <p:nvPr/>
        </p:nvSpPr>
        <p:spPr bwMode="auto">
          <a:xfrm rot="10203468" flipH="1" flipV="1">
            <a:off x="1900565" y="1354360"/>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9" name="Rectangle 18"/>
          <p:cNvSpPr/>
          <p:nvPr/>
        </p:nvSpPr>
        <p:spPr>
          <a:xfrm>
            <a:off x="2760943" y="1745078"/>
            <a:ext cx="1385815" cy="461665"/>
          </a:xfrm>
          <a:prstGeom prst="rect">
            <a:avLst/>
          </a:prstGeom>
        </p:spPr>
        <p:txBody>
          <a:bodyPr wrap="square">
            <a:spAutoFit/>
          </a:bodyPr>
          <a:lstStyle/>
          <a:p>
            <a:pPr algn="ctr"/>
            <a:r>
              <a:rPr lang="fr-FR" sz="2400" dirty="0" smtClean="0">
                <a:latin typeface="+mj-lt"/>
              </a:rPr>
              <a:t>Savoir être</a:t>
            </a:r>
            <a:endParaRPr lang="fr-FR" sz="2400" dirty="0">
              <a:latin typeface="+mj-lt"/>
            </a:endParaRPr>
          </a:p>
        </p:txBody>
      </p:sp>
      <p:sp>
        <p:nvSpPr>
          <p:cNvPr id="20" name="Rectangle 19"/>
          <p:cNvSpPr/>
          <p:nvPr/>
        </p:nvSpPr>
        <p:spPr>
          <a:xfrm>
            <a:off x="1279967" y="3109028"/>
            <a:ext cx="4243222" cy="461665"/>
          </a:xfrm>
          <a:prstGeom prst="rect">
            <a:avLst/>
          </a:prstGeom>
        </p:spPr>
        <p:txBody>
          <a:bodyPr wrap="square">
            <a:spAutoFit/>
          </a:bodyPr>
          <a:lstStyle/>
          <a:p>
            <a:pPr algn="ctr"/>
            <a:r>
              <a:rPr lang="fr-FR" sz="2400" dirty="0" smtClean="0">
                <a:latin typeface="+mj-lt"/>
              </a:rPr>
              <a:t>Savoir                                        vivre</a:t>
            </a:r>
            <a:endParaRPr lang="fr-FR" sz="2400" dirty="0">
              <a:latin typeface="+mj-lt"/>
            </a:endParaRPr>
          </a:p>
        </p:txBody>
      </p:sp>
      <p:sp>
        <p:nvSpPr>
          <p:cNvPr id="22" name="Rectangle 21"/>
          <p:cNvSpPr/>
          <p:nvPr/>
        </p:nvSpPr>
        <p:spPr>
          <a:xfrm>
            <a:off x="2710472" y="4653435"/>
            <a:ext cx="1486756" cy="461665"/>
          </a:xfrm>
          <a:prstGeom prst="rect">
            <a:avLst/>
          </a:prstGeom>
        </p:spPr>
        <p:txBody>
          <a:bodyPr wrap="square">
            <a:spAutoFit/>
          </a:bodyPr>
          <a:lstStyle/>
          <a:p>
            <a:pPr algn="ctr"/>
            <a:r>
              <a:rPr lang="fr-FR" sz="2400" dirty="0" smtClean="0">
                <a:latin typeface="+mj-lt"/>
              </a:rPr>
              <a:t>Savoir faire</a:t>
            </a:r>
            <a:endParaRPr lang="fr-FR" sz="2400" dirty="0">
              <a:latin typeface="+mj-lt"/>
            </a:endParaRPr>
          </a:p>
        </p:txBody>
      </p:sp>
      <p:sp>
        <p:nvSpPr>
          <p:cNvPr id="2" name="Rectangle 1"/>
          <p:cNvSpPr/>
          <p:nvPr/>
        </p:nvSpPr>
        <p:spPr>
          <a:xfrm>
            <a:off x="4935602" y="1560412"/>
            <a:ext cx="2361480" cy="369332"/>
          </a:xfrm>
          <a:prstGeom prst="rect">
            <a:avLst/>
          </a:prstGeom>
        </p:spPr>
        <p:txBody>
          <a:bodyPr wrap="none">
            <a:spAutoFit/>
          </a:bodyPr>
          <a:lstStyle/>
          <a:p>
            <a:r>
              <a:rPr lang="fr-FR" dirty="0"/>
              <a:t>révolutions religieuses</a:t>
            </a:r>
          </a:p>
        </p:txBody>
      </p:sp>
      <p:sp>
        <p:nvSpPr>
          <p:cNvPr id="3" name="Rectangle 2"/>
          <p:cNvSpPr/>
          <p:nvPr/>
        </p:nvSpPr>
        <p:spPr>
          <a:xfrm>
            <a:off x="6839668" y="3164128"/>
            <a:ext cx="1721305" cy="646331"/>
          </a:xfrm>
          <a:prstGeom prst="rect">
            <a:avLst/>
          </a:prstGeom>
        </p:spPr>
        <p:txBody>
          <a:bodyPr wrap="none">
            <a:spAutoFit/>
          </a:bodyPr>
          <a:lstStyle/>
          <a:p>
            <a:r>
              <a:rPr lang="fr-FR" dirty="0" smtClean="0"/>
              <a:t>Révolutions </a:t>
            </a:r>
          </a:p>
          <a:p>
            <a:r>
              <a:rPr lang="fr-FR" dirty="0" smtClean="0"/>
              <a:t>Socio-politiques</a:t>
            </a:r>
            <a:endParaRPr lang="fr-FR" dirty="0"/>
          </a:p>
        </p:txBody>
      </p:sp>
      <p:sp>
        <p:nvSpPr>
          <p:cNvPr id="4" name="Rectangle 3"/>
          <p:cNvSpPr/>
          <p:nvPr/>
        </p:nvSpPr>
        <p:spPr>
          <a:xfrm>
            <a:off x="4432148" y="4699601"/>
            <a:ext cx="2620526" cy="369332"/>
          </a:xfrm>
          <a:prstGeom prst="rect">
            <a:avLst/>
          </a:prstGeom>
        </p:spPr>
        <p:txBody>
          <a:bodyPr wrap="none">
            <a:spAutoFit/>
          </a:bodyPr>
          <a:lstStyle/>
          <a:p>
            <a:r>
              <a:rPr lang="fr-FR"/>
              <a:t>révolutions </a:t>
            </a:r>
            <a:r>
              <a:rPr lang="fr-FR" smtClean="0"/>
              <a:t>économiques</a:t>
            </a:r>
            <a:endParaRPr lang="fr-FR" dirty="0"/>
          </a:p>
        </p:txBody>
      </p:sp>
    </p:spTree>
    <p:extLst>
      <p:ext uri="{BB962C8B-B14F-4D97-AF65-F5344CB8AC3E}">
        <p14:creationId xmlns:p14="http://schemas.microsoft.com/office/powerpoint/2010/main" val="15706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6600" dirty="0" smtClean="0"/>
              <a:t>Phénoménologie de la Révolution</a:t>
            </a:r>
            <a:endParaRPr lang="fr-FR" sz="6600" dirty="0"/>
          </a:p>
        </p:txBody>
      </p:sp>
      <p:sp>
        <p:nvSpPr>
          <p:cNvPr id="7" name="Espace réservé du texte 6"/>
          <p:cNvSpPr>
            <a:spLocks noGrp="1"/>
          </p:cNvSpPr>
          <p:nvPr>
            <p:ph type="body" idx="1"/>
          </p:nvPr>
        </p:nvSpPr>
        <p:spPr/>
        <p:txBody>
          <a:bodyPr>
            <a:noAutofit/>
          </a:bodyPr>
          <a:lstStyle/>
          <a:p>
            <a:r>
              <a:rPr lang="fr-FR" sz="3200" dirty="0" smtClean="0"/>
              <a:t>L’esprit révolutionnaire</a:t>
            </a:r>
            <a:endParaRPr lang="fr-FR" sz="3200" dirty="0"/>
          </a:p>
        </p:txBody>
      </p:sp>
    </p:spTree>
    <p:extLst>
      <p:ext uri="{BB962C8B-B14F-4D97-AF65-F5344CB8AC3E}">
        <p14:creationId xmlns:p14="http://schemas.microsoft.com/office/powerpoint/2010/main" val="546461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Thème central</a:t>
            </a:r>
            <a:endParaRPr lang="fr-FR" dirty="0"/>
          </a:p>
        </p:txBody>
      </p:sp>
      <p:sp>
        <p:nvSpPr>
          <p:cNvPr id="2" name="Espace réservé du texte 1"/>
          <p:cNvSpPr>
            <a:spLocks noGrp="1"/>
          </p:cNvSpPr>
          <p:nvPr>
            <p:ph type="body" idx="1"/>
          </p:nvPr>
        </p:nvSpPr>
        <p:spPr/>
        <p:txBody>
          <a:bodyPr/>
          <a:lstStyle/>
          <a:p>
            <a:r>
              <a:rPr lang="fr-FR" dirty="0" smtClean="0"/>
              <a:t>L’amour Vrai</a:t>
            </a:r>
            <a:endParaRPr lang="fr-FR" dirty="0"/>
          </a:p>
        </p:txBody>
      </p:sp>
      <p:sp>
        <p:nvSpPr>
          <p:cNvPr id="5" name="Espace réservé du contenu 4"/>
          <p:cNvSpPr>
            <a:spLocks noGrp="1"/>
          </p:cNvSpPr>
          <p:nvPr>
            <p:ph sz="half" idx="2"/>
          </p:nvPr>
        </p:nvSpPr>
        <p:spPr/>
        <p:txBody>
          <a:bodyPr>
            <a:normAutofit/>
          </a:bodyPr>
          <a:lstStyle/>
          <a:p>
            <a:r>
              <a:rPr lang="fr-FR" dirty="0" smtClean="0">
                <a:latin typeface="+mj-lt"/>
              </a:rPr>
              <a:t>L’être humain vient au monde pour trouver sa juste place dans un cercle vertueux de relations</a:t>
            </a:r>
          </a:p>
          <a:p>
            <a:r>
              <a:rPr lang="fr-FR" dirty="0" smtClean="0">
                <a:latin typeface="+mj-lt"/>
              </a:rPr>
              <a:t>Dans ses relations, il s’épanouit naturellement, tout en servant les autres et cela peut mener à une vie heureuse. </a:t>
            </a:r>
          </a:p>
        </p:txBody>
      </p:sp>
      <p:sp>
        <p:nvSpPr>
          <p:cNvPr id="3" name="Espace réservé du texte 2"/>
          <p:cNvSpPr>
            <a:spLocks noGrp="1"/>
          </p:cNvSpPr>
          <p:nvPr>
            <p:ph type="body" sz="quarter" idx="3"/>
          </p:nvPr>
        </p:nvSpPr>
        <p:spPr/>
        <p:txBody>
          <a:bodyPr/>
          <a:lstStyle/>
          <a:p>
            <a:r>
              <a:rPr lang="fr-FR" dirty="0" smtClean="0"/>
              <a:t>L’amour faux</a:t>
            </a:r>
            <a:endParaRPr lang="fr-FR" dirty="0"/>
          </a:p>
        </p:txBody>
      </p:sp>
      <p:sp>
        <p:nvSpPr>
          <p:cNvPr id="6" name="Espace réservé du contenu 5"/>
          <p:cNvSpPr>
            <a:spLocks noGrp="1"/>
          </p:cNvSpPr>
          <p:nvPr>
            <p:ph sz="quarter" idx="4"/>
          </p:nvPr>
        </p:nvSpPr>
        <p:spPr/>
        <p:txBody>
          <a:bodyPr>
            <a:normAutofit/>
          </a:bodyPr>
          <a:lstStyle/>
          <a:p>
            <a:r>
              <a:rPr lang="fr-FR" dirty="0">
                <a:latin typeface="+mj-lt"/>
              </a:rPr>
              <a:t>Mais la plupart des êtres humains décrivent, malgré eux, souvent, des cercles vicieux, ou viciés. </a:t>
            </a:r>
            <a:endParaRPr lang="fr-FR" dirty="0" smtClean="0">
              <a:latin typeface="+mj-lt"/>
            </a:endParaRPr>
          </a:p>
          <a:p>
            <a:r>
              <a:rPr lang="fr-FR" dirty="0" smtClean="0">
                <a:latin typeface="+mj-lt"/>
              </a:rPr>
              <a:t>Au </a:t>
            </a:r>
            <a:r>
              <a:rPr lang="fr-FR" dirty="0">
                <a:latin typeface="+mj-lt"/>
              </a:rPr>
              <a:t>lieu d’être à leur place et en rythme sur la bonne orbite, ils se sentent déviés de leur trajectoire. Au lieu d’une rotation et révolution heureuse, il y a une rotation et une révolution amère. </a:t>
            </a:r>
          </a:p>
          <a:p>
            <a:endParaRPr lang="fr-FR" dirty="0"/>
          </a:p>
        </p:txBody>
      </p:sp>
      <p:sp>
        <p:nvSpPr>
          <p:cNvPr id="7" name="Rectangle 6"/>
          <p:cNvSpPr/>
          <p:nvPr/>
        </p:nvSpPr>
        <p:spPr>
          <a:xfrm>
            <a:off x="432557" y="5805264"/>
            <a:ext cx="8424936" cy="646331"/>
          </a:xfrm>
          <a:prstGeom prst="rect">
            <a:avLst/>
          </a:prstGeom>
        </p:spPr>
        <p:txBody>
          <a:bodyPr wrap="square">
            <a:spAutoFit/>
          </a:bodyPr>
          <a:lstStyle/>
          <a:p>
            <a:r>
              <a:rPr lang="fr-FR" dirty="0"/>
              <a:t>R</a:t>
            </a:r>
            <a:r>
              <a:rPr lang="fr-FR" dirty="0" smtClean="0"/>
              <a:t>évolution-rupture : s’arracher à </a:t>
            </a:r>
            <a:r>
              <a:rPr lang="fr-FR" dirty="0"/>
              <a:t>la fausse </a:t>
            </a:r>
            <a:r>
              <a:rPr lang="fr-FR" dirty="0" smtClean="0"/>
              <a:t>orbite, vouloir rattraper </a:t>
            </a:r>
            <a:r>
              <a:rPr lang="fr-FR" dirty="0"/>
              <a:t>le temps perdu, recouvrer la plénitude </a:t>
            </a:r>
            <a:r>
              <a:rPr lang="fr-FR" dirty="0" smtClean="0"/>
              <a:t>sur </a:t>
            </a:r>
            <a:r>
              <a:rPr lang="fr-FR" dirty="0"/>
              <a:t>la bonne orbite, avant </a:t>
            </a:r>
            <a:r>
              <a:rPr lang="fr-FR" dirty="0" smtClean="0"/>
              <a:t>qu’il ne </a:t>
            </a:r>
            <a:r>
              <a:rPr lang="fr-FR" dirty="0"/>
              <a:t>soit trop tard. </a:t>
            </a:r>
          </a:p>
        </p:txBody>
      </p:sp>
    </p:spTree>
    <p:extLst>
      <p:ext uri="{BB962C8B-B14F-4D97-AF65-F5344CB8AC3E}">
        <p14:creationId xmlns:p14="http://schemas.microsoft.com/office/powerpoint/2010/main" val="572823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Phénoménologie de la révolution</a:t>
            </a:r>
            <a:endParaRPr lang="fr-FR" dirty="0"/>
          </a:p>
        </p:txBody>
      </p:sp>
      <p:pic>
        <p:nvPicPr>
          <p:cNvPr id="7" name="Picture 2" descr="Image IPB"/>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362" y="2132856"/>
            <a:ext cx="3743067" cy="4235197"/>
          </a:xfrm>
          <a:prstGeom prst="rect">
            <a:avLst/>
          </a:prstGeom>
          <a:noFill/>
          <a:extLst>
            <a:ext uri="{909E8E84-426E-40DD-AFC4-6F175D3DCCD1}">
              <a14:hiddenFill xmlns:a14="http://schemas.microsoft.com/office/drawing/2010/main">
                <a:solidFill>
                  <a:srgbClr val="FFFFFF"/>
                </a:solidFill>
              </a14:hiddenFill>
            </a:ext>
          </a:extLst>
        </p:spPr>
      </p:pic>
      <p:sp>
        <p:nvSpPr>
          <p:cNvPr id="10" name="Flèche vers le bas 9"/>
          <p:cNvSpPr/>
          <p:nvPr/>
        </p:nvSpPr>
        <p:spPr>
          <a:xfrm>
            <a:off x="1468931" y="5877272"/>
            <a:ext cx="578919" cy="818545"/>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1" name="Rectangle 10"/>
          <p:cNvSpPr/>
          <p:nvPr/>
        </p:nvSpPr>
        <p:spPr>
          <a:xfrm>
            <a:off x="2061440" y="3933056"/>
            <a:ext cx="1469120"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sz="2400" dirty="0" smtClean="0">
                <a:solidFill>
                  <a:srgbClr val="FFC000"/>
                </a:solidFill>
              </a:rPr>
              <a:t>révolution</a:t>
            </a:r>
            <a:endParaRPr lang="fr-FR" sz="2400" dirty="0">
              <a:solidFill>
                <a:srgbClr val="FFC000"/>
              </a:solidFill>
            </a:endParaRPr>
          </a:p>
        </p:txBody>
      </p:sp>
      <p:sp>
        <p:nvSpPr>
          <p:cNvPr id="13" name="Flèche vers le bas 12"/>
          <p:cNvSpPr/>
          <p:nvPr/>
        </p:nvSpPr>
        <p:spPr>
          <a:xfrm rot="10800000">
            <a:off x="1523970" y="1601207"/>
            <a:ext cx="432048" cy="910098"/>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4" name="Rectangle 13"/>
          <p:cNvSpPr/>
          <p:nvPr/>
        </p:nvSpPr>
        <p:spPr>
          <a:xfrm>
            <a:off x="143696" y="1546932"/>
            <a:ext cx="1325235" cy="646331"/>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fr-FR" dirty="0" smtClean="0">
                <a:solidFill>
                  <a:schemeClr val="bg1"/>
                </a:solidFill>
              </a:rPr>
              <a:t>Spirale</a:t>
            </a:r>
          </a:p>
          <a:p>
            <a:pPr algn="ctr"/>
            <a:r>
              <a:rPr lang="fr-FR" dirty="0" smtClean="0">
                <a:solidFill>
                  <a:schemeClr val="bg1"/>
                </a:solidFill>
              </a:rPr>
              <a:t>ascendante</a:t>
            </a:r>
            <a:endParaRPr lang="fr-FR" dirty="0">
              <a:solidFill>
                <a:schemeClr val="bg1"/>
              </a:solidFill>
            </a:endParaRPr>
          </a:p>
        </p:txBody>
      </p:sp>
      <p:sp>
        <p:nvSpPr>
          <p:cNvPr id="15" name="Rectangle 14"/>
          <p:cNvSpPr/>
          <p:nvPr/>
        </p:nvSpPr>
        <p:spPr>
          <a:xfrm>
            <a:off x="20314" y="6171499"/>
            <a:ext cx="1448666" cy="646331"/>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fr-FR" dirty="0" smtClean="0">
                <a:solidFill>
                  <a:schemeClr val="bg1"/>
                </a:solidFill>
              </a:rPr>
              <a:t>Spirale</a:t>
            </a:r>
          </a:p>
          <a:p>
            <a:pPr algn="ctr"/>
            <a:r>
              <a:rPr lang="fr-FR" dirty="0" smtClean="0">
                <a:solidFill>
                  <a:schemeClr val="bg1"/>
                </a:solidFill>
              </a:rPr>
              <a:t>descendante</a:t>
            </a:r>
            <a:endParaRPr lang="fr-FR" dirty="0">
              <a:solidFill>
                <a:schemeClr val="bg1"/>
              </a:solidFill>
            </a:endParaRPr>
          </a:p>
        </p:txBody>
      </p:sp>
      <p:graphicFrame>
        <p:nvGraphicFramePr>
          <p:cNvPr id="16" name="Espace réservé du contenu 7"/>
          <p:cNvGraphicFramePr>
            <a:graphicFrameLocks/>
          </p:cNvGraphicFramePr>
          <p:nvPr>
            <p:extLst>
              <p:ext uri="{D42A27DB-BD31-4B8C-83A1-F6EECF244321}">
                <p14:modId xmlns:p14="http://schemas.microsoft.com/office/powerpoint/2010/main" val="1616991500"/>
              </p:ext>
            </p:extLst>
          </p:nvPr>
        </p:nvGraphicFramePr>
        <p:xfrm>
          <a:off x="2915816" y="1529298"/>
          <a:ext cx="6228184" cy="5442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8603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t>Aide à la discussion : définitions et synonymes</a:t>
            </a:r>
            <a:endParaRPr lang="fr-FR" sz="4800" dirty="0"/>
          </a:p>
        </p:txBody>
      </p:sp>
      <p:sp>
        <p:nvSpPr>
          <p:cNvPr id="3" name="Espace réservé du contenu 2"/>
          <p:cNvSpPr>
            <a:spLocks noGrp="1"/>
          </p:cNvSpPr>
          <p:nvPr>
            <p:ph idx="1"/>
          </p:nvPr>
        </p:nvSpPr>
        <p:spPr/>
        <p:txBody>
          <a:bodyPr>
            <a:normAutofit/>
          </a:bodyPr>
          <a:lstStyle/>
          <a:p>
            <a:r>
              <a:rPr lang="fr-FR" b="1" dirty="0" smtClean="0">
                <a:latin typeface="+mj-lt"/>
              </a:rPr>
              <a:t>révolution</a:t>
            </a:r>
            <a:r>
              <a:rPr lang="fr-FR" dirty="0">
                <a:latin typeface="+mj-lt"/>
              </a:rPr>
              <a:t> </a:t>
            </a:r>
            <a:r>
              <a:rPr lang="fr-FR" dirty="0" smtClean="0">
                <a:latin typeface="+mj-lt"/>
              </a:rPr>
              <a:t>cycle</a:t>
            </a:r>
            <a:r>
              <a:rPr lang="fr-FR" dirty="0">
                <a:latin typeface="+mj-lt"/>
              </a:rPr>
              <a:t>, retour </a:t>
            </a:r>
            <a:r>
              <a:rPr lang="fr-FR" dirty="0" smtClean="0">
                <a:latin typeface="+mj-lt"/>
              </a:rPr>
              <a:t>- imprimer </a:t>
            </a:r>
            <a:r>
              <a:rPr lang="fr-FR" dirty="0">
                <a:latin typeface="+mj-lt"/>
              </a:rPr>
              <a:t>un mouvement circulaire à, faire revenir (quelque chose) à un point de son cycle ». C'est en 1660, lors de la restauration de la monarchie anglaise, qu'il a été utilisé pour la première fois dans son sens actuel, celui d'un mouvement politique amenant, ou tentant d'amener un changement brusque et en profondeur dans la structure politique et sociale d'un État.</a:t>
            </a:r>
          </a:p>
          <a:p>
            <a:pPr lvl="0"/>
            <a:r>
              <a:rPr lang="fr-FR" dirty="0" smtClean="0">
                <a:latin typeface="+mj-lt"/>
              </a:rPr>
              <a:t>Cercle</a:t>
            </a:r>
            <a:r>
              <a:rPr lang="fr-FR" dirty="0">
                <a:latin typeface="+mj-lt"/>
              </a:rPr>
              <a:t>, </a:t>
            </a:r>
            <a:r>
              <a:rPr lang="fr-FR" dirty="0" smtClean="0">
                <a:latin typeface="+mj-lt"/>
              </a:rPr>
              <a:t>courbe</a:t>
            </a:r>
            <a:r>
              <a:rPr lang="fr-FR" dirty="0">
                <a:latin typeface="+mj-lt"/>
              </a:rPr>
              <a:t>, cycle, évolution, </a:t>
            </a:r>
            <a:r>
              <a:rPr lang="fr-FR" dirty="0" smtClean="0">
                <a:latin typeface="+mj-lt"/>
              </a:rPr>
              <a:t>marche</a:t>
            </a:r>
            <a:r>
              <a:rPr lang="fr-FR" dirty="0">
                <a:latin typeface="+mj-lt"/>
              </a:rPr>
              <a:t>, rotation, spirale, tour</a:t>
            </a:r>
          </a:p>
          <a:p>
            <a:pPr lvl="0"/>
            <a:r>
              <a:rPr lang="fr-FR" dirty="0">
                <a:latin typeface="+mj-lt"/>
              </a:rPr>
              <a:t>bouleversement</a:t>
            </a:r>
            <a:r>
              <a:rPr lang="fr-FR" dirty="0" smtClean="0">
                <a:latin typeface="+mj-lt"/>
              </a:rPr>
              <a:t>, </a:t>
            </a:r>
            <a:r>
              <a:rPr lang="fr-FR" dirty="0">
                <a:latin typeface="+mj-lt"/>
              </a:rPr>
              <a:t>conversion, nouveauté, </a:t>
            </a:r>
            <a:r>
              <a:rPr lang="fr-FR" dirty="0" smtClean="0">
                <a:latin typeface="+mj-lt"/>
              </a:rPr>
              <a:t>transformation</a:t>
            </a:r>
            <a:endParaRPr lang="fr-FR" dirty="0">
              <a:latin typeface="+mj-lt"/>
            </a:endParaRPr>
          </a:p>
          <a:p>
            <a:pPr lvl="0"/>
            <a:r>
              <a:rPr lang="fr-FR" dirty="0" smtClean="0">
                <a:latin typeface="+mj-lt"/>
              </a:rPr>
              <a:t>agitation, </a:t>
            </a:r>
            <a:r>
              <a:rPr lang="fr-FR" dirty="0">
                <a:latin typeface="+mj-lt"/>
              </a:rPr>
              <a:t>mutation, soubresaut, soulèvement</a:t>
            </a:r>
          </a:p>
          <a:p>
            <a:pPr lvl="0"/>
            <a:r>
              <a:rPr lang="fr-FR" dirty="0">
                <a:latin typeface="+mj-lt"/>
              </a:rPr>
              <a:t>cataclysme, désordre, émeute, insurrection, rébellion, révolte, subversion, </a:t>
            </a:r>
            <a:r>
              <a:rPr lang="fr-FR" dirty="0" smtClean="0">
                <a:latin typeface="+mj-lt"/>
              </a:rPr>
              <a:t>violence</a:t>
            </a:r>
            <a:endParaRPr lang="fr-FR" dirty="0">
              <a:latin typeface="+mj-lt"/>
            </a:endParaRPr>
          </a:p>
          <a:p>
            <a:endParaRPr lang="fr-FR" dirty="0"/>
          </a:p>
        </p:txBody>
      </p:sp>
    </p:spTree>
    <p:extLst>
      <p:ext uri="{BB962C8B-B14F-4D97-AF65-F5344CB8AC3E}">
        <p14:creationId xmlns:p14="http://schemas.microsoft.com/office/powerpoint/2010/main" val="2072768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rot="16200000">
            <a:off x="5119883" y="2737106"/>
            <a:ext cx="5961028" cy="1728191"/>
          </a:xfrm>
        </p:spPr>
        <p:txBody>
          <a:bodyPr>
            <a:noAutofit/>
          </a:bodyPr>
          <a:lstStyle/>
          <a:p>
            <a:r>
              <a:rPr lang="fr-FR" sz="2800" dirty="0" smtClean="0"/>
              <a:t>Deux cœurs, deux pensées</a:t>
            </a:r>
            <a:br>
              <a:rPr lang="fr-FR" sz="2800" dirty="0" smtClean="0"/>
            </a:br>
            <a:r>
              <a:rPr lang="fr-FR" sz="2800" dirty="0" smtClean="0"/>
              <a:t/>
            </a:r>
            <a:br>
              <a:rPr lang="fr-FR" sz="2800" dirty="0" smtClean="0"/>
            </a:br>
            <a:r>
              <a:rPr lang="fr-FR" sz="2400" dirty="0" smtClean="0"/>
              <a:t>Deux amours ont fait deux cités, l’amour de Dieu jusqu’au mépris de soi, la cité de Dieu, l’amour de soi jusqu’au mépris de Dieu, la Cité des hommes</a:t>
            </a:r>
            <a:br>
              <a:rPr lang="fr-FR" sz="2400" dirty="0" smtClean="0"/>
            </a:br>
            <a:r>
              <a:rPr lang="fr-FR" sz="2400" dirty="0" smtClean="0"/>
              <a:t>(Saint-Augustin)</a:t>
            </a:r>
            <a:endParaRPr lang="fr-FR" sz="2400" dirty="0"/>
          </a:p>
        </p:txBody>
      </p:sp>
      <p:pic>
        <p:nvPicPr>
          <p:cNvPr id="1026" name="Picture 2" descr="http://images.4ever.eu/data/674xX/amour/coeurs/coeur,-le-feu-et-leau-159419.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75656" y="1268760"/>
            <a:ext cx="3888432" cy="36099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atien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7624" y="222859"/>
            <a:ext cx="4464496" cy="639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50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800" dirty="0" smtClean="0"/>
              <a:t>Révolutions de haine (utopies majeures) ou d’amour vrai (utopies mineures)</a:t>
            </a:r>
            <a:endParaRPr lang="fr-FR" sz="2800" dirty="0"/>
          </a:p>
        </p:txBody>
      </p:sp>
      <p:sp>
        <p:nvSpPr>
          <p:cNvPr id="6" name="Espace réservé du texte 5"/>
          <p:cNvSpPr>
            <a:spLocks noGrp="1"/>
          </p:cNvSpPr>
          <p:nvPr>
            <p:ph type="body" idx="1"/>
          </p:nvPr>
        </p:nvSpPr>
        <p:spPr>
          <a:xfrm>
            <a:off x="458145" y="4349186"/>
            <a:ext cx="4040188" cy="639762"/>
          </a:xfrm>
        </p:spPr>
        <p:txBody>
          <a:bodyPr/>
          <a:lstStyle/>
          <a:p>
            <a:r>
              <a:rPr lang="fr-FR" dirty="0" smtClean="0"/>
              <a:t>Utopies majeures</a:t>
            </a:r>
            <a:endParaRPr lang="fr-FR" dirty="0"/>
          </a:p>
        </p:txBody>
      </p:sp>
      <p:sp>
        <p:nvSpPr>
          <p:cNvPr id="5" name="Espace réservé du contenu 4"/>
          <p:cNvSpPr>
            <a:spLocks noGrp="1"/>
          </p:cNvSpPr>
          <p:nvPr>
            <p:ph sz="half" idx="2"/>
          </p:nvPr>
        </p:nvSpPr>
        <p:spPr>
          <a:xfrm>
            <a:off x="395537" y="5013176"/>
            <a:ext cx="4320480" cy="1791516"/>
          </a:xfrm>
        </p:spPr>
        <p:txBody>
          <a:bodyPr>
            <a:normAutofit fontScale="77500" lnSpcReduction="20000"/>
          </a:bodyPr>
          <a:lstStyle/>
          <a:p>
            <a:r>
              <a:rPr lang="fr-FR" sz="2600" dirty="0">
                <a:latin typeface="+mj-lt"/>
              </a:rPr>
              <a:t>R</a:t>
            </a:r>
            <a:r>
              <a:rPr lang="fr-FR" sz="2600" dirty="0" smtClean="0">
                <a:latin typeface="+mj-lt"/>
              </a:rPr>
              <a:t>évolutions nazie en Allemagne, ou fasciste en Italie, </a:t>
            </a:r>
          </a:p>
          <a:p>
            <a:r>
              <a:rPr lang="fr-FR" sz="2600" dirty="0" smtClean="0">
                <a:latin typeface="+mj-lt"/>
              </a:rPr>
              <a:t>Révolution de l’apartheid en Afrique du Sud (1948)</a:t>
            </a:r>
          </a:p>
          <a:p>
            <a:r>
              <a:rPr lang="fr-FR" sz="2600" dirty="0">
                <a:latin typeface="+mj-lt"/>
              </a:rPr>
              <a:t>R</a:t>
            </a:r>
            <a:r>
              <a:rPr lang="fr-FR" sz="2600" dirty="0" smtClean="0">
                <a:latin typeface="+mj-lt"/>
              </a:rPr>
              <a:t>évolutions marxistes-léninistes en Russie, en Chine, au Cambodge motivées par le ressentiment, la lutte, la dialectique, la séparation</a:t>
            </a:r>
            <a:endParaRPr lang="fr-FR" dirty="0">
              <a:latin typeface="+mj-lt"/>
            </a:endParaRPr>
          </a:p>
        </p:txBody>
      </p:sp>
      <p:sp>
        <p:nvSpPr>
          <p:cNvPr id="7" name="Espace réservé du texte 6"/>
          <p:cNvSpPr>
            <a:spLocks noGrp="1"/>
          </p:cNvSpPr>
          <p:nvPr>
            <p:ph type="body" sz="quarter" idx="3"/>
          </p:nvPr>
        </p:nvSpPr>
        <p:spPr>
          <a:xfrm>
            <a:off x="5102225" y="4221088"/>
            <a:ext cx="4041775" cy="639762"/>
          </a:xfrm>
        </p:spPr>
        <p:txBody>
          <a:bodyPr/>
          <a:lstStyle/>
          <a:p>
            <a:r>
              <a:rPr lang="fr-FR" dirty="0" smtClean="0"/>
              <a:t>Utopies mineures</a:t>
            </a:r>
            <a:endParaRPr lang="fr-FR" dirty="0"/>
          </a:p>
        </p:txBody>
      </p:sp>
      <p:sp>
        <p:nvSpPr>
          <p:cNvPr id="8" name="Espace réservé du contenu 7"/>
          <p:cNvSpPr>
            <a:spLocks noGrp="1"/>
          </p:cNvSpPr>
          <p:nvPr>
            <p:ph sz="quarter" idx="4"/>
          </p:nvPr>
        </p:nvSpPr>
        <p:spPr>
          <a:xfrm>
            <a:off x="4932040" y="4941168"/>
            <a:ext cx="4041775" cy="1916832"/>
          </a:xfrm>
        </p:spPr>
        <p:txBody>
          <a:bodyPr/>
          <a:lstStyle/>
          <a:p>
            <a:r>
              <a:rPr lang="fr-FR" dirty="0">
                <a:latin typeface="+mj-lt"/>
              </a:rPr>
              <a:t>Révolution non-violente de Gandhi en Inde, de Martin Luther King aux Etats-Unis, de Solidarnosc en Pologne, de Mandela en Afrique du </a:t>
            </a:r>
            <a:r>
              <a:rPr lang="fr-FR" dirty="0" smtClean="0">
                <a:latin typeface="+mj-lt"/>
              </a:rPr>
              <a:t>Sud</a:t>
            </a:r>
            <a:endParaRPr lang="fr-FR" dirty="0"/>
          </a:p>
        </p:txBody>
      </p:sp>
      <p:pic>
        <p:nvPicPr>
          <p:cNvPr id="2050" name="Picture 2" descr="Jay Murray Win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628800"/>
            <a:ext cx="2016224" cy="2820241"/>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descr="Dreams of Peace and Freedom: Utopian Moments in the Twentieth Century"/>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256"/>
          <a:stretch/>
        </p:blipFill>
        <p:spPr bwMode="auto">
          <a:xfrm>
            <a:off x="2675046" y="1628800"/>
            <a:ext cx="1933631" cy="28372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3143250" y="2251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anose="020B0604020202020204" pitchFamily="34" charset="0"/>
              </a:rPr>
              <a:t/>
            </a:r>
            <a:br>
              <a:rPr kumimoji="0" lang="fr-FR" sz="1800" b="0" i="0" u="none" strike="noStrike" cap="none" normalizeH="0" baseline="0" smtClean="0">
                <a:ln>
                  <a:noFill/>
                </a:ln>
                <a:solidFill>
                  <a:schemeClr val="tx1"/>
                </a:solidFill>
                <a:effectLst/>
                <a:latin typeface="Arial" panose="020B0604020202020204" pitchFamily="34" charset="0"/>
              </a:rPr>
            </a:b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2" name="Rectangle 1"/>
          <p:cNvSpPr/>
          <p:nvPr/>
        </p:nvSpPr>
        <p:spPr>
          <a:xfrm flipH="1">
            <a:off x="4780163" y="2060848"/>
            <a:ext cx="4040308" cy="181588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fr-FR" sz="1400" dirty="0" smtClean="0"/>
              <a:t>Jay Winter a développé la notion d’utopies majeures (souvent totalitaires et violentes) et d’utopies mineures dans son ouvrage </a:t>
            </a:r>
            <a:r>
              <a:rPr lang="fr-FR" sz="1400" dirty="0" err="1" smtClean="0"/>
              <a:t>Dreams</a:t>
            </a:r>
            <a:r>
              <a:rPr lang="fr-FR" sz="1400" dirty="0" smtClean="0"/>
              <a:t> of </a:t>
            </a:r>
            <a:r>
              <a:rPr lang="fr-FR" sz="1400" dirty="0" err="1" smtClean="0"/>
              <a:t>Peace</a:t>
            </a:r>
            <a:r>
              <a:rPr lang="fr-FR" sz="1400" dirty="0" smtClean="0"/>
              <a:t> and </a:t>
            </a:r>
            <a:r>
              <a:rPr lang="fr-FR" sz="1400" dirty="0" err="1" smtClean="0"/>
              <a:t>Freedom</a:t>
            </a:r>
            <a:r>
              <a:rPr lang="fr-FR" sz="1400" dirty="0" smtClean="0"/>
              <a:t>. Il a montré que l’imposture précède et annonce le changement authentique. Exemple, Hitler a mené la question européenne au désastre alors que Jean Monnet mûrissait son idée de l’Europe qui s’est imposée après-guerre.  </a:t>
            </a:r>
            <a:endParaRPr lang="fr-FR" sz="1400" dirty="0"/>
          </a:p>
        </p:txBody>
      </p:sp>
    </p:spTree>
    <p:extLst>
      <p:ext uri="{BB962C8B-B14F-4D97-AF65-F5344CB8AC3E}">
        <p14:creationId xmlns:p14="http://schemas.microsoft.com/office/powerpoint/2010/main" val="628202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nous, on veut te changer la tête</a:t>
            </a:r>
            <a:endParaRPr lang="fr-FR" dirty="0"/>
          </a:p>
        </p:txBody>
      </p:sp>
      <p:sp>
        <p:nvSpPr>
          <p:cNvPr id="3" name="Espace réservé du contenu 2"/>
          <p:cNvSpPr>
            <a:spLocks noGrp="1"/>
          </p:cNvSpPr>
          <p:nvPr>
            <p:ph idx="1"/>
          </p:nvPr>
        </p:nvSpPr>
        <p:spPr>
          <a:xfrm>
            <a:off x="5076056" y="1600200"/>
            <a:ext cx="3888432" cy="5213176"/>
          </a:xfrm>
        </p:spPr>
        <p:txBody>
          <a:bodyPr>
            <a:normAutofit fontScale="92500"/>
          </a:bodyPr>
          <a:lstStyle/>
          <a:p>
            <a:r>
              <a:rPr lang="fr-FR" dirty="0">
                <a:latin typeface="+mj-lt"/>
              </a:rPr>
              <a:t>« </a:t>
            </a:r>
            <a:r>
              <a:rPr lang="fr-FR" i="1" dirty="0">
                <a:latin typeface="+mj-lt"/>
              </a:rPr>
              <a:t>Tu dis que tu veux la révolution, tu sais bien que nous voulons tous changer le monde (...). Tu me demandes une contribution, tu sais bien que l'on n'a jamais refusé mais si tu veux de l'argent pour ceux qui ont de la haine en tête, laisse moi te dire, mon vieux, que tu peux attendre. (...) Tu dis que tu changeras la constitution mais nous, on veut te changer la tête. Tu dis que ce sont les institutions (qui changent le monde), tu ferais mieux de libérer d'abord ton esprit. Mais si tu continues à porter sur toi des photos de Mao, personne ne te suivra, </a:t>
            </a:r>
            <a:r>
              <a:rPr lang="fr-FR" i="1" dirty="0" smtClean="0">
                <a:latin typeface="+mj-lt"/>
              </a:rPr>
              <a:t>crois-moi (</a:t>
            </a:r>
            <a:r>
              <a:rPr lang="fr-FR" i="1" dirty="0" err="1" smtClean="0">
                <a:latin typeface="+mj-lt"/>
              </a:rPr>
              <a:t>Revolution</a:t>
            </a:r>
            <a:r>
              <a:rPr lang="fr-FR" i="1" dirty="0" smtClean="0">
                <a:latin typeface="+mj-lt"/>
              </a:rPr>
              <a:t> – Beatles)</a:t>
            </a:r>
            <a:endParaRPr lang="fr-FR" dirty="0">
              <a:latin typeface="+mj-lt"/>
            </a:endParaRPr>
          </a:p>
        </p:txBody>
      </p:sp>
      <p:pic>
        <p:nvPicPr>
          <p:cNvPr id="4098" name="Picture 2" descr="Record sleeve cover for the 1968 Beatles’ singles ‘Hey Jude’ and ‘Revolu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528" y="1810953"/>
            <a:ext cx="4645246"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803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De quoi se nourrit la révolution</a:t>
            </a:r>
            <a:endParaRPr lang="fr-FR" dirty="0"/>
          </a:p>
        </p:txBody>
      </p:sp>
      <p:sp>
        <p:nvSpPr>
          <p:cNvPr id="4" name="Espace réservé du texte 3"/>
          <p:cNvSpPr>
            <a:spLocks noGrp="1"/>
          </p:cNvSpPr>
          <p:nvPr>
            <p:ph type="body" idx="1"/>
          </p:nvPr>
        </p:nvSpPr>
        <p:spPr>
          <a:xfrm>
            <a:off x="395536" y="1844824"/>
            <a:ext cx="3250704" cy="639762"/>
          </a:xfrm>
        </p:spPr>
        <p:style>
          <a:lnRef idx="0">
            <a:schemeClr val="accent2"/>
          </a:lnRef>
          <a:fillRef idx="3">
            <a:schemeClr val="accent2"/>
          </a:fillRef>
          <a:effectRef idx="3">
            <a:schemeClr val="accent2"/>
          </a:effectRef>
          <a:fontRef idx="minor">
            <a:schemeClr val="lt1"/>
          </a:fontRef>
        </p:style>
        <p:txBody>
          <a:bodyPr/>
          <a:lstStyle/>
          <a:p>
            <a:r>
              <a:rPr lang="fr-FR" dirty="0" smtClean="0"/>
              <a:t>Ceci </a:t>
            </a:r>
            <a:endParaRPr lang="fr-FR" dirty="0"/>
          </a:p>
        </p:txBody>
      </p:sp>
      <p:sp>
        <p:nvSpPr>
          <p:cNvPr id="3" name="Espace réservé du contenu 2"/>
          <p:cNvSpPr>
            <a:spLocks noGrp="1"/>
          </p:cNvSpPr>
          <p:nvPr>
            <p:ph sz="half" idx="2"/>
          </p:nvPr>
        </p:nvSpPr>
        <p:spPr>
          <a:xfrm>
            <a:off x="395536" y="2708920"/>
            <a:ext cx="3312368" cy="3951288"/>
          </a:xfrm>
        </p:spPr>
        <p:style>
          <a:lnRef idx="1">
            <a:schemeClr val="accent2"/>
          </a:lnRef>
          <a:fillRef idx="2">
            <a:schemeClr val="accent2"/>
          </a:fillRef>
          <a:effectRef idx="1">
            <a:schemeClr val="accent2"/>
          </a:effectRef>
          <a:fontRef idx="minor">
            <a:schemeClr val="dk1"/>
          </a:fontRef>
        </p:style>
        <p:txBody>
          <a:bodyPr/>
          <a:lstStyle/>
          <a:p>
            <a:r>
              <a:rPr lang="fr-FR" dirty="0" smtClean="0"/>
              <a:t>La haine</a:t>
            </a:r>
          </a:p>
          <a:p>
            <a:r>
              <a:rPr lang="fr-FR" dirty="0" smtClean="0"/>
              <a:t>L’humiliation</a:t>
            </a:r>
          </a:p>
          <a:p>
            <a:r>
              <a:rPr lang="fr-FR" dirty="0" smtClean="0"/>
              <a:t>L’envie</a:t>
            </a:r>
          </a:p>
          <a:p>
            <a:r>
              <a:rPr lang="fr-FR" dirty="0" smtClean="0"/>
              <a:t>La peur</a:t>
            </a:r>
          </a:p>
          <a:p>
            <a:r>
              <a:rPr lang="fr-FR" dirty="0" smtClean="0"/>
              <a:t>La colère</a:t>
            </a:r>
          </a:p>
          <a:p>
            <a:r>
              <a:rPr lang="fr-FR" dirty="0" smtClean="0"/>
              <a:t>Le ressentiment</a:t>
            </a:r>
          </a:p>
          <a:p>
            <a:r>
              <a:rPr lang="fr-FR" dirty="0" smtClean="0"/>
              <a:t>L’orgueil</a:t>
            </a:r>
            <a:endParaRPr lang="fr-FR" dirty="0"/>
          </a:p>
          <a:p>
            <a:r>
              <a:rPr lang="fr-FR" dirty="0"/>
              <a:t>L’ennui</a:t>
            </a:r>
          </a:p>
          <a:p>
            <a:endParaRPr lang="fr-FR" dirty="0"/>
          </a:p>
        </p:txBody>
      </p:sp>
      <p:sp>
        <p:nvSpPr>
          <p:cNvPr id="5" name="Espace réservé du texte 4"/>
          <p:cNvSpPr>
            <a:spLocks noGrp="1"/>
          </p:cNvSpPr>
          <p:nvPr>
            <p:ph type="body" sz="quarter" idx="3"/>
          </p:nvPr>
        </p:nvSpPr>
        <p:spPr>
          <a:xfrm>
            <a:off x="3923928" y="1844824"/>
            <a:ext cx="4464496" cy="639762"/>
          </a:xfrm>
        </p:spPr>
        <p:style>
          <a:lnRef idx="0">
            <a:schemeClr val="accent4"/>
          </a:lnRef>
          <a:fillRef idx="3">
            <a:schemeClr val="accent4"/>
          </a:fillRef>
          <a:effectRef idx="3">
            <a:schemeClr val="accent4"/>
          </a:effectRef>
          <a:fontRef idx="minor">
            <a:schemeClr val="lt1"/>
          </a:fontRef>
        </p:style>
        <p:txBody>
          <a:bodyPr/>
          <a:lstStyle/>
          <a:p>
            <a:r>
              <a:rPr lang="fr-FR" dirty="0" smtClean="0"/>
              <a:t>Mais aussi cela</a:t>
            </a:r>
            <a:endParaRPr lang="fr-FR" dirty="0"/>
          </a:p>
        </p:txBody>
      </p:sp>
      <p:sp>
        <p:nvSpPr>
          <p:cNvPr id="6" name="Espace réservé du contenu 5"/>
          <p:cNvSpPr>
            <a:spLocks noGrp="1"/>
          </p:cNvSpPr>
          <p:nvPr>
            <p:ph sz="quarter" idx="4"/>
          </p:nvPr>
        </p:nvSpPr>
        <p:spPr>
          <a:xfrm>
            <a:off x="3923928" y="2708920"/>
            <a:ext cx="4474840" cy="3951288"/>
          </a:xfrm>
        </p:spPr>
        <p:style>
          <a:lnRef idx="1">
            <a:schemeClr val="accent4"/>
          </a:lnRef>
          <a:fillRef idx="2">
            <a:schemeClr val="accent4"/>
          </a:fillRef>
          <a:effectRef idx="1">
            <a:schemeClr val="accent4"/>
          </a:effectRef>
          <a:fontRef idx="minor">
            <a:schemeClr val="dk1"/>
          </a:fontRef>
        </p:style>
        <p:txBody>
          <a:bodyPr/>
          <a:lstStyle/>
          <a:p>
            <a:r>
              <a:rPr lang="fr-FR" dirty="0" smtClean="0"/>
              <a:t>L’altruisme</a:t>
            </a:r>
          </a:p>
          <a:p>
            <a:r>
              <a:rPr lang="fr-FR" dirty="0" smtClean="0"/>
              <a:t>La compassion</a:t>
            </a:r>
          </a:p>
          <a:p>
            <a:r>
              <a:rPr lang="fr-FR" dirty="0" smtClean="0"/>
              <a:t>La bonté</a:t>
            </a:r>
          </a:p>
          <a:p>
            <a:r>
              <a:rPr lang="fr-FR" dirty="0" smtClean="0"/>
              <a:t>La soif de justice</a:t>
            </a:r>
          </a:p>
          <a:p>
            <a:r>
              <a:rPr lang="fr-FR" dirty="0" smtClean="0"/>
              <a:t>Le patriotisme</a:t>
            </a:r>
          </a:p>
          <a:p>
            <a:r>
              <a:rPr lang="fr-FR" dirty="0" smtClean="0"/>
              <a:t>L’espérance</a:t>
            </a:r>
          </a:p>
          <a:p>
            <a:r>
              <a:rPr lang="fr-FR" dirty="0" smtClean="0"/>
              <a:t>L ’enthousiasme</a:t>
            </a:r>
          </a:p>
          <a:p>
            <a:r>
              <a:rPr lang="fr-FR" dirty="0" smtClean="0"/>
              <a:t>Le sens de la responsabilité</a:t>
            </a:r>
            <a:endParaRPr lang="fr-FR" dirty="0"/>
          </a:p>
        </p:txBody>
      </p:sp>
    </p:spTree>
    <p:extLst>
      <p:ext uri="{BB962C8B-B14F-4D97-AF65-F5344CB8AC3E}">
        <p14:creationId xmlns:p14="http://schemas.microsoft.com/office/powerpoint/2010/main" val="1543898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quoi ? La quête révolutionnaire</a:t>
            </a:r>
            <a:endParaRPr lang="fr-FR" dirty="0"/>
          </a:p>
        </p:txBody>
      </p:sp>
      <p:sp>
        <p:nvSpPr>
          <p:cNvPr id="3" name="Espace réservé du contenu 2"/>
          <p:cNvSpPr>
            <a:spLocks noGrp="1"/>
          </p:cNvSpPr>
          <p:nvPr>
            <p:ph idx="1"/>
          </p:nvPr>
        </p:nvSpPr>
        <p:spPr>
          <a:xfrm>
            <a:off x="457200" y="1600200"/>
            <a:ext cx="8229600" cy="5069160"/>
          </a:xfrm>
        </p:spPr>
        <p:txBody>
          <a:bodyPr>
            <a:normAutofit/>
          </a:bodyPr>
          <a:lstStyle/>
          <a:p>
            <a:r>
              <a:rPr lang="fr-FR" dirty="0" smtClean="0"/>
              <a:t>Révolte (jacquerie) : acte désespéré, sans projet. </a:t>
            </a:r>
          </a:p>
          <a:p>
            <a:r>
              <a:rPr lang="fr-FR" dirty="0" smtClean="0"/>
              <a:t>Révolution projet réfléchi, comportant une théorie, un plan d’action révolutionnaire, un programme complet et souvent universel</a:t>
            </a:r>
          </a:p>
          <a:p>
            <a:r>
              <a:rPr lang="fr-FR" dirty="0" smtClean="0"/>
              <a:t>Les objectifs révolutionnaires : retrouver la liberté, la paix, l’unité et le bonheur.</a:t>
            </a:r>
          </a:p>
          <a:p>
            <a:r>
              <a:rPr lang="fr-FR" dirty="0" smtClean="0"/>
              <a:t>Pouvoir de nouveau accomplir les buts de la vie</a:t>
            </a:r>
          </a:p>
          <a:p>
            <a:r>
              <a:rPr lang="fr-FR" dirty="0" smtClean="0"/>
              <a:t>Les révolutions touchent à nos frustrations humaines dans notre quête de plénitude et de liberté. </a:t>
            </a:r>
          </a:p>
          <a:p>
            <a:r>
              <a:rPr lang="fr-FR" dirty="0" smtClean="0"/>
              <a:t>L’être humain veut retrouver la liberté et la plénitude perdue dans ses relations avec le Ciel (l’Absolu), avec les autres êtres humains, avec la nature</a:t>
            </a:r>
            <a:endParaRPr lang="fr-FR" dirty="0"/>
          </a:p>
        </p:txBody>
      </p:sp>
    </p:spTree>
    <p:extLst>
      <p:ext uri="{BB962C8B-B14F-4D97-AF65-F5344CB8AC3E}">
        <p14:creationId xmlns:p14="http://schemas.microsoft.com/office/powerpoint/2010/main" val="2877585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orient="vert"/>
          </p:nvPr>
        </p:nvSpPr>
        <p:spPr>
          <a:xfrm rot="16200000">
            <a:off x="5301232" y="2411734"/>
            <a:ext cx="5598319" cy="1728191"/>
          </a:xfrm>
        </p:spPr>
        <p:txBody>
          <a:bodyPr>
            <a:noAutofit/>
          </a:bodyPr>
          <a:lstStyle/>
          <a:p>
            <a:r>
              <a:rPr lang="fr-FR" sz="3200" dirty="0" smtClean="0"/>
              <a:t>Les révolutions touchent aux trois grands buts de la vie. </a:t>
            </a:r>
            <a:br>
              <a:rPr lang="fr-FR" sz="3200" dirty="0" smtClean="0"/>
            </a:br>
            <a:r>
              <a:rPr lang="fr-FR" sz="3200" dirty="0" smtClean="0"/>
              <a:t>Elles promettent la plénitude : </a:t>
            </a:r>
            <a:br>
              <a:rPr lang="fr-FR" sz="3200" dirty="0" smtClean="0"/>
            </a:br>
            <a:r>
              <a:rPr lang="fr-FR" sz="3200" dirty="0" smtClean="0"/>
              <a:t>liberté, paix, unité, bonheur</a:t>
            </a:r>
            <a:endParaRPr lang="fr-FR" sz="3200" dirty="0"/>
          </a:p>
        </p:txBody>
      </p:sp>
      <p:sp>
        <p:nvSpPr>
          <p:cNvPr id="4" name="Ellipse 3"/>
          <p:cNvSpPr/>
          <p:nvPr/>
        </p:nvSpPr>
        <p:spPr>
          <a:xfrm>
            <a:off x="2771800" y="26292"/>
            <a:ext cx="1259556" cy="122413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dirty="0" smtClean="0">
                <a:latin typeface="+mj-lt"/>
              </a:rPr>
              <a:t>Absolu</a:t>
            </a:r>
            <a:endParaRPr lang="fr-FR" sz="2800" dirty="0">
              <a:latin typeface="+mj-lt"/>
            </a:endParaRPr>
          </a:p>
        </p:txBody>
      </p:sp>
      <p:sp>
        <p:nvSpPr>
          <p:cNvPr id="5" name="Ellipse 4"/>
          <p:cNvSpPr/>
          <p:nvPr/>
        </p:nvSpPr>
        <p:spPr>
          <a:xfrm>
            <a:off x="2771800" y="2780928"/>
            <a:ext cx="1259556" cy="1224136"/>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dirty="0" smtClean="0">
                <a:latin typeface="+mj-lt"/>
              </a:rPr>
              <a:t>homme</a:t>
            </a:r>
            <a:endParaRPr lang="fr-FR" sz="2400" dirty="0">
              <a:latin typeface="+mj-lt"/>
            </a:endParaRPr>
          </a:p>
        </p:txBody>
      </p:sp>
      <p:sp>
        <p:nvSpPr>
          <p:cNvPr id="6" name="Ellipse 5"/>
          <p:cNvSpPr/>
          <p:nvPr/>
        </p:nvSpPr>
        <p:spPr>
          <a:xfrm>
            <a:off x="2847423" y="5633864"/>
            <a:ext cx="1259556" cy="122413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000" dirty="0" smtClean="0">
                <a:latin typeface="+mj-lt"/>
              </a:rPr>
              <a:t>nature</a:t>
            </a:r>
            <a:endParaRPr lang="fr-FR" sz="2000" dirty="0">
              <a:latin typeface="+mj-lt"/>
            </a:endParaRPr>
          </a:p>
        </p:txBody>
      </p:sp>
      <p:sp>
        <p:nvSpPr>
          <p:cNvPr id="7" name="Ellipse 6"/>
          <p:cNvSpPr/>
          <p:nvPr/>
        </p:nvSpPr>
        <p:spPr>
          <a:xfrm>
            <a:off x="5325" y="2768793"/>
            <a:ext cx="1259556" cy="1224136"/>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dirty="0" smtClean="0">
                <a:latin typeface="+mj-lt"/>
              </a:rPr>
              <a:t>homme</a:t>
            </a:r>
            <a:endParaRPr lang="fr-FR" sz="2400" dirty="0">
              <a:latin typeface="+mj-lt"/>
            </a:endParaRPr>
          </a:p>
        </p:txBody>
      </p:sp>
      <p:sp>
        <p:nvSpPr>
          <p:cNvPr id="8" name="Ellipse 7"/>
          <p:cNvSpPr/>
          <p:nvPr/>
        </p:nvSpPr>
        <p:spPr>
          <a:xfrm>
            <a:off x="5580112" y="2768793"/>
            <a:ext cx="1259556" cy="1224136"/>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dirty="0" smtClean="0">
                <a:latin typeface="+mj-lt"/>
              </a:rPr>
              <a:t>femme</a:t>
            </a:r>
            <a:endParaRPr lang="fr-FR" sz="2400" dirty="0">
              <a:latin typeface="+mj-lt"/>
            </a:endParaRPr>
          </a:p>
        </p:txBody>
      </p:sp>
      <p:sp>
        <p:nvSpPr>
          <p:cNvPr id="9" name="Arc 39"/>
          <p:cNvSpPr>
            <a:spLocks/>
          </p:cNvSpPr>
          <p:nvPr/>
        </p:nvSpPr>
        <p:spPr bwMode="auto">
          <a:xfrm rot="4858664" flipH="1" flipV="1">
            <a:off x="3756180" y="2977291"/>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0" name="Arc 39"/>
          <p:cNvSpPr>
            <a:spLocks/>
          </p:cNvSpPr>
          <p:nvPr/>
        </p:nvSpPr>
        <p:spPr bwMode="auto">
          <a:xfrm rot="4858664" flipH="1" flipV="1">
            <a:off x="1006544" y="2908544"/>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1" name="Arc 39"/>
          <p:cNvSpPr>
            <a:spLocks/>
          </p:cNvSpPr>
          <p:nvPr/>
        </p:nvSpPr>
        <p:spPr bwMode="auto">
          <a:xfrm rot="15492978" flipH="1" flipV="1">
            <a:off x="707831" y="2159464"/>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2" name="Arc 39"/>
          <p:cNvSpPr>
            <a:spLocks/>
          </p:cNvSpPr>
          <p:nvPr/>
        </p:nvSpPr>
        <p:spPr bwMode="auto">
          <a:xfrm rot="15480752" flipH="1" flipV="1">
            <a:off x="3437203" y="2157486"/>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3" name="Arc 39"/>
          <p:cNvSpPr>
            <a:spLocks/>
          </p:cNvSpPr>
          <p:nvPr/>
        </p:nvSpPr>
        <p:spPr bwMode="auto">
          <a:xfrm rot="20700407" flipH="1" flipV="1">
            <a:off x="2638234" y="1043735"/>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4" name="Arc 39"/>
          <p:cNvSpPr>
            <a:spLocks/>
          </p:cNvSpPr>
          <p:nvPr/>
        </p:nvSpPr>
        <p:spPr bwMode="auto">
          <a:xfrm rot="20700407" flipH="1" flipV="1">
            <a:off x="2732008" y="3796500"/>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5" name="Arc 39"/>
          <p:cNvSpPr>
            <a:spLocks/>
          </p:cNvSpPr>
          <p:nvPr/>
        </p:nvSpPr>
        <p:spPr bwMode="auto">
          <a:xfrm rot="9937700" flipH="1" flipV="1">
            <a:off x="1995061" y="4212225"/>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6" name="Arc 39"/>
          <p:cNvSpPr>
            <a:spLocks/>
          </p:cNvSpPr>
          <p:nvPr/>
        </p:nvSpPr>
        <p:spPr bwMode="auto">
          <a:xfrm rot="9937700" flipH="1" flipV="1">
            <a:off x="1949207" y="1417576"/>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7" name="Rectangle 16"/>
          <p:cNvSpPr/>
          <p:nvPr/>
        </p:nvSpPr>
        <p:spPr>
          <a:xfrm>
            <a:off x="2771800" y="1332578"/>
            <a:ext cx="1385815" cy="1477328"/>
          </a:xfrm>
          <a:prstGeom prst="rect">
            <a:avLst/>
          </a:prstGeom>
        </p:spPr>
        <p:txBody>
          <a:bodyPr wrap="square">
            <a:spAutoFit/>
          </a:bodyPr>
          <a:lstStyle/>
          <a:p>
            <a:pPr algn="ctr"/>
            <a:r>
              <a:rPr lang="fr-FR" dirty="0" smtClean="0">
                <a:latin typeface="+mj-lt"/>
              </a:rPr>
              <a:t>Révolutions </a:t>
            </a:r>
          </a:p>
          <a:p>
            <a:pPr algn="ctr"/>
            <a:r>
              <a:rPr lang="fr-FR" dirty="0" smtClean="0">
                <a:latin typeface="+mj-lt"/>
              </a:rPr>
              <a:t>spirituelles</a:t>
            </a:r>
          </a:p>
          <a:p>
            <a:pPr algn="ctr"/>
            <a:r>
              <a:rPr lang="fr-FR" dirty="0" smtClean="0">
                <a:latin typeface="+mj-lt"/>
              </a:rPr>
              <a:t>Intellectuelles, </a:t>
            </a:r>
          </a:p>
          <a:p>
            <a:pPr algn="ctr"/>
            <a:r>
              <a:rPr lang="fr-FR" dirty="0" smtClean="0">
                <a:latin typeface="+mj-lt"/>
              </a:rPr>
              <a:t>Artistiques</a:t>
            </a:r>
          </a:p>
          <a:p>
            <a:pPr algn="ctr"/>
            <a:r>
              <a:rPr lang="fr-FR" dirty="0" smtClean="0">
                <a:latin typeface="+mj-lt"/>
              </a:rPr>
              <a:t>culturelles</a:t>
            </a:r>
            <a:endParaRPr lang="fr-FR" dirty="0">
              <a:latin typeface="+mj-lt"/>
            </a:endParaRPr>
          </a:p>
        </p:txBody>
      </p:sp>
      <p:sp>
        <p:nvSpPr>
          <p:cNvPr id="18" name="Rectangle 17"/>
          <p:cNvSpPr/>
          <p:nvPr/>
        </p:nvSpPr>
        <p:spPr>
          <a:xfrm>
            <a:off x="1209135" y="2715962"/>
            <a:ext cx="1486756" cy="1200329"/>
          </a:xfrm>
          <a:prstGeom prst="rect">
            <a:avLst/>
          </a:prstGeom>
        </p:spPr>
        <p:txBody>
          <a:bodyPr wrap="square">
            <a:spAutoFit/>
          </a:bodyPr>
          <a:lstStyle/>
          <a:p>
            <a:pPr algn="ctr"/>
            <a:r>
              <a:rPr lang="fr-FR" dirty="0" smtClean="0">
                <a:latin typeface="+mj-lt"/>
              </a:rPr>
              <a:t>Révolutions politiques, juridiques</a:t>
            </a:r>
          </a:p>
          <a:p>
            <a:pPr algn="ctr"/>
            <a:r>
              <a:rPr lang="fr-FR" dirty="0" smtClean="0">
                <a:latin typeface="+mj-lt"/>
              </a:rPr>
              <a:t>sociales</a:t>
            </a:r>
            <a:endParaRPr lang="fr-FR" dirty="0">
              <a:latin typeface="+mj-lt"/>
            </a:endParaRPr>
          </a:p>
        </p:txBody>
      </p:sp>
      <p:sp>
        <p:nvSpPr>
          <p:cNvPr id="19" name="Rectangle 18"/>
          <p:cNvSpPr/>
          <p:nvPr/>
        </p:nvSpPr>
        <p:spPr>
          <a:xfrm>
            <a:off x="4044829" y="2992962"/>
            <a:ext cx="1486756" cy="646331"/>
          </a:xfrm>
          <a:prstGeom prst="rect">
            <a:avLst/>
          </a:prstGeom>
        </p:spPr>
        <p:txBody>
          <a:bodyPr wrap="square">
            <a:spAutoFit/>
          </a:bodyPr>
          <a:lstStyle/>
          <a:p>
            <a:pPr algn="ctr"/>
            <a:r>
              <a:rPr lang="fr-FR" dirty="0" smtClean="0">
                <a:latin typeface="+mj-lt"/>
              </a:rPr>
              <a:t>Révolutions des mœurs, sexuelle</a:t>
            </a:r>
          </a:p>
        </p:txBody>
      </p:sp>
      <p:sp>
        <p:nvSpPr>
          <p:cNvPr id="20" name="Rectangle 19"/>
          <p:cNvSpPr/>
          <p:nvPr/>
        </p:nvSpPr>
        <p:spPr>
          <a:xfrm>
            <a:off x="2710473" y="4365104"/>
            <a:ext cx="1486756" cy="923330"/>
          </a:xfrm>
          <a:prstGeom prst="rect">
            <a:avLst/>
          </a:prstGeom>
        </p:spPr>
        <p:txBody>
          <a:bodyPr wrap="square">
            <a:spAutoFit/>
          </a:bodyPr>
          <a:lstStyle/>
          <a:p>
            <a:pPr algn="ctr"/>
            <a:r>
              <a:rPr lang="fr-FR" dirty="0" smtClean="0">
                <a:latin typeface="+mj-lt"/>
              </a:rPr>
              <a:t>Révolutions techniques</a:t>
            </a:r>
          </a:p>
          <a:p>
            <a:pPr algn="ctr"/>
            <a:r>
              <a:rPr lang="fr-FR" dirty="0" smtClean="0">
                <a:latin typeface="+mj-lt"/>
              </a:rPr>
              <a:t>économiques</a:t>
            </a:r>
            <a:endParaRPr lang="fr-FR" dirty="0">
              <a:latin typeface="+mj-lt"/>
            </a:endParaRPr>
          </a:p>
        </p:txBody>
      </p:sp>
      <p:sp>
        <p:nvSpPr>
          <p:cNvPr id="21" name="Rectangle 20"/>
          <p:cNvSpPr/>
          <p:nvPr/>
        </p:nvSpPr>
        <p:spPr>
          <a:xfrm>
            <a:off x="4353144" y="1332578"/>
            <a:ext cx="2302694" cy="923330"/>
          </a:xfrm>
          <a:prstGeom prst="rect">
            <a:avLst/>
          </a:prstGeom>
        </p:spPr>
        <p:txBody>
          <a:bodyPr wrap="square">
            <a:spAutoFit/>
          </a:bodyPr>
          <a:lstStyle/>
          <a:p>
            <a:pPr algn="ctr"/>
            <a:r>
              <a:rPr lang="fr-FR" dirty="0" smtClean="0"/>
              <a:t>Liberté de conscience, de création, d’expression</a:t>
            </a:r>
            <a:endParaRPr lang="fr-FR" dirty="0"/>
          </a:p>
        </p:txBody>
      </p:sp>
      <p:sp>
        <p:nvSpPr>
          <p:cNvPr id="22" name="Rectangle 21"/>
          <p:cNvSpPr/>
          <p:nvPr/>
        </p:nvSpPr>
        <p:spPr>
          <a:xfrm>
            <a:off x="319817" y="4140794"/>
            <a:ext cx="2302694" cy="923330"/>
          </a:xfrm>
          <a:prstGeom prst="rect">
            <a:avLst/>
          </a:prstGeom>
        </p:spPr>
        <p:txBody>
          <a:bodyPr wrap="square">
            <a:spAutoFit/>
          </a:bodyPr>
          <a:lstStyle/>
          <a:p>
            <a:pPr algn="ctr"/>
            <a:r>
              <a:rPr lang="fr-FR" dirty="0" smtClean="0"/>
              <a:t>Liberté de réunion</a:t>
            </a:r>
          </a:p>
          <a:p>
            <a:pPr algn="ctr"/>
            <a:r>
              <a:rPr lang="fr-FR" dirty="0"/>
              <a:t>d</a:t>
            </a:r>
            <a:r>
              <a:rPr lang="fr-FR" dirty="0" smtClean="0"/>
              <a:t>’association, de participation</a:t>
            </a:r>
            <a:endParaRPr lang="fr-FR" dirty="0"/>
          </a:p>
        </p:txBody>
      </p:sp>
      <p:sp>
        <p:nvSpPr>
          <p:cNvPr id="3" name="Rectangle 2"/>
          <p:cNvSpPr/>
          <p:nvPr/>
        </p:nvSpPr>
        <p:spPr>
          <a:xfrm>
            <a:off x="4353144" y="4157984"/>
            <a:ext cx="2406270" cy="646331"/>
          </a:xfrm>
          <a:prstGeom prst="rect">
            <a:avLst/>
          </a:prstGeom>
        </p:spPr>
        <p:txBody>
          <a:bodyPr wrap="square">
            <a:spAutoFit/>
          </a:bodyPr>
          <a:lstStyle/>
          <a:p>
            <a:pPr algn="ctr"/>
            <a:r>
              <a:rPr lang="fr-FR" dirty="0"/>
              <a:t>partage équitable des </a:t>
            </a:r>
            <a:r>
              <a:rPr lang="fr-FR" dirty="0" smtClean="0"/>
              <a:t>tâches, égalité</a:t>
            </a:r>
            <a:endParaRPr lang="fr-FR" dirty="0"/>
          </a:p>
        </p:txBody>
      </p:sp>
      <p:sp>
        <p:nvSpPr>
          <p:cNvPr id="23" name="Rectangle 22"/>
          <p:cNvSpPr/>
          <p:nvPr/>
        </p:nvSpPr>
        <p:spPr>
          <a:xfrm>
            <a:off x="4345301" y="5613324"/>
            <a:ext cx="2302694" cy="923330"/>
          </a:xfrm>
          <a:prstGeom prst="rect">
            <a:avLst/>
          </a:prstGeom>
        </p:spPr>
        <p:txBody>
          <a:bodyPr wrap="square">
            <a:spAutoFit/>
          </a:bodyPr>
          <a:lstStyle/>
          <a:p>
            <a:pPr algn="ctr"/>
            <a:r>
              <a:rPr lang="fr-FR" dirty="0" smtClean="0"/>
              <a:t>Liberté de maîtriser la nature et de prospérer</a:t>
            </a:r>
            <a:endParaRPr lang="fr-FR" dirty="0"/>
          </a:p>
        </p:txBody>
      </p:sp>
    </p:spTree>
    <p:extLst>
      <p:ext uri="{BB962C8B-B14F-4D97-AF65-F5344CB8AC3E}">
        <p14:creationId xmlns:p14="http://schemas.microsoft.com/office/powerpoint/2010/main" val="9462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Un exemple de révolution spirituelle</a:t>
            </a:r>
            <a:endParaRPr lang="fr-FR" dirty="0"/>
          </a:p>
        </p:txBody>
      </p:sp>
      <p:pic>
        <p:nvPicPr>
          <p:cNvPr id="1026" name="Picture 2" descr="les_beatitudes">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107504" y="1700808"/>
            <a:ext cx="4536504" cy="3266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Rectangle 8"/>
          <p:cNvSpPr/>
          <p:nvPr/>
        </p:nvSpPr>
        <p:spPr>
          <a:xfrm>
            <a:off x="3059832" y="1961854"/>
            <a:ext cx="5976664" cy="1754326"/>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fr-FR" b="1" dirty="0">
                <a:solidFill>
                  <a:srgbClr val="FF0000"/>
                </a:solidFill>
                <a:latin typeface="+mj-lt"/>
              </a:rPr>
              <a:t>Heureux les pauvres de cœur : le Royaume des cieux est à eux.</a:t>
            </a:r>
            <a:r>
              <a:rPr lang="fr-FR" dirty="0">
                <a:solidFill>
                  <a:srgbClr val="FF0000"/>
                </a:solidFill>
                <a:latin typeface="+mj-lt"/>
              </a:rPr>
              <a:t/>
            </a:r>
            <a:br>
              <a:rPr lang="fr-FR" dirty="0">
                <a:solidFill>
                  <a:srgbClr val="FF0000"/>
                </a:solidFill>
                <a:latin typeface="+mj-lt"/>
              </a:rPr>
            </a:br>
            <a:r>
              <a:rPr lang="fr-FR" b="1" dirty="0">
                <a:solidFill>
                  <a:srgbClr val="0070C0"/>
                </a:solidFill>
                <a:latin typeface="+mj-lt"/>
              </a:rPr>
              <a:t>Heureux les doux : ils auront la terre en partage.</a:t>
            </a:r>
            <a:r>
              <a:rPr lang="fr-FR" dirty="0">
                <a:solidFill>
                  <a:srgbClr val="0070C0"/>
                </a:solidFill>
                <a:latin typeface="+mj-lt"/>
              </a:rPr>
              <a:t/>
            </a:r>
            <a:br>
              <a:rPr lang="fr-FR" dirty="0">
                <a:solidFill>
                  <a:srgbClr val="0070C0"/>
                </a:solidFill>
                <a:latin typeface="+mj-lt"/>
              </a:rPr>
            </a:br>
            <a:r>
              <a:rPr lang="fr-FR" b="1" dirty="0">
                <a:solidFill>
                  <a:srgbClr val="FFC000"/>
                </a:solidFill>
                <a:latin typeface="+mj-lt"/>
              </a:rPr>
              <a:t>Heureux ceux qui pleurent : ils seront consolés.</a:t>
            </a:r>
            <a:r>
              <a:rPr lang="fr-FR" dirty="0">
                <a:solidFill>
                  <a:srgbClr val="FFC000"/>
                </a:solidFill>
                <a:latin typeface="+mj-lt"/>
              </a:rPr>
              <a:t/>
            </a:r>
            <a:br>
              <a:rPr lang="fr-FR" dirty="0">
                <a:solidFill>
                  <a:srgbClr val="FFC000"/>
                </a:solidFill>
                <a:latin typeface="+mj-lt"/>
              </a:rPr>
            </a:br>
            <a:r>
              <a:rPr lang="fr-FR" b="1" dirty="0">
                <a:solidFill>
                  <a:srgbClr val="0070C0"/>
                </a:solidFill>
                <a:latin typeface="+mj-lt"/>
              </a:rPr>
              <a:t>Heureux ceux qui ont faim et soif de la justice : </a:t>
            </a:r>
            <a:r>
              <a:rPr lang="fr-FR" b="1" dirty="0" smtClean="0">
                <a:solidFill>
                  <a:srgbClr val="0070C0"/>
                </a:solidFill>
                <a:latin typeface="+mj-lt"/>
              </a:rPr>
              <a:t>ils </a:t>
            </a:r>
            <a:r>
              <a:rPr lang="fr-FR" b="1" dirty="0">
                <a:solidFill>
                  <a:srgbClr val="0070C0"/>
                </a:solidFill>
                <a:latin typeface="+mj-lt"/>
              </a:rPr>
              <a:t>seront rassasiés.</a:t>
            </a:r>
            <a:r>
              <a:rPr lang="fr-FR" dirty="0">
                <a:solidFill>
                  <a:srgbClr val="0070C0"/>
                </a:solidFill>
                <a:latin typeface="+mj-lt"/>
              </a:rPr>
              <a:t/>
            </a:r>
            <a:br>
              <a:rPr lang="fr-FR" dirty="0">
                <a:solidFill>
                  <a:srgbClr val="0070C0"/>
                </a:solidFill>
                <a:latin typeface="+mj-lt"/>
              </a:rPr>
            </a:br>
            <a:r>
              <a:rPr lang="fr-FR" b="1" dirty="0">
                <a:solidFill>
                  <a:srgbClr val="FFC000"/>
                </a:solidFill>
                <a:latin typeface="+mj-lt"/>
              </a:rPr>
              <a:t>Heureux les miséricordieux : il leur sera fait miséricorde.</a:t>
            </a:r>
            <a:r>
              <a:rPr lang="fr-FR" dirty="0">
                <a:solidFill>
                  <a:srgbClr val="FFC000"/>
                </a:solidFill>
                <a:latin typeface="+mj-lt"/>
              </a:rPr>
              <a:t/>
            </a:r>
            <a:br>
              <a:rPr lang="fr-FR" dirty="0">
                <a:solidFill>
                  <a:srgbClr val="FFC000"/>
                </a:solidFill>
                <a:latin typeface="+mj-lt"/>
              </a:rPr>
            </a:br>
            <a:r>
              <a:rPr lang="fr-FR" b="1" dirty="0">
                <a:solidFill>
                  <a:srgbClr val="FF0000"/>
                </a:solidFill>
                <a:latin typeface="+mj-lt"/>
              </a:rPr>
              <a:t>Heureux les cœurs purs : ils verront Dieu</a:t>
            </a:r>
            <a:r>
              <a:rPr lang="fr-FR" b="1" dirty="0" smtClean="0">
                <a:solidFill>
                  <a:srgbClr val="FF0000"/>
                </a:solidFill>
                <a:latin typeface="+mj-lt"/>
              </a:rPr>
              <a:t>.</a:t>
            </a:r>
            <a:endParaRPr lang="fr-FR" dirty="0">
              <a:latin typeface="+mj-lt"/>
            </a:endParaRPr>
          </a:p>
        </p:txBody>
      </p:sp>
      <p:sp>
        <p:nvSpPr>
          <p:cNvPr id="10" name="Rectangle 9"/>
          <p:cNvSpPr/>
          <p:nvPr/>
        </p:nvSpPr>
        <p:spPr>
          <a:xfrm>
            <a:off x="3063014" y="4077072"/>
            <a:ext cx="5988875" cy="203132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fr-FR" b="1" dirty="0">
                <a:solidFill>
                  <a:srgbClr val="FFC000"/>
                </a:solidFill>
                <a:latin typeface="+mj-lt"/>
              </a:rPr>
              <a:t>Heureux ceux qui font œuvre de paix :</a:t>
            </a:r>
            <a:r>
              <a:rPr lang="fr-FR" b="1" dirty="0">
                <a:latin typeface="+mj-lt"/>
              </a:rPr>
              <a:t> </a:t>
            </a:r>
            <a:endParaRPr lang="fr-FR" b="1" dirty="0" smtClean="0">
              <a:latin typeface="+mj-lt"/>
            </a:endParaRPr>
          </a:p>
          <a:p>
            <a:r>
              <a:rPr lang="fr-FR" b="1" dirty="0" smtClean="0">
                <a:solidFill>
                  <a:srgbClr val="FF0000"/>
                </a:solidFill>
                <a:latin typeface="+mj-lt"/>
              </a:rPr>
              <a:t>ils </a:t>
            </a:r>
            <a:r>
              <a:rPr lang="fr-FR" b="1" dirty="0">
                <a:solidFill>
                  <a:srgbClr val="FF0000"/>
                </a:solidFill>
                <a:latin typeface="+mj-lt"/>
              </a:rPr>
              <a:t>seront appelés fils de Dieu.</a:t>
            </a:r>
            <a:r>
              <a:rPr lang="fr-FR" dirty="0">
                <a:solidFill>
                  <a:srgbClr val="FF0000"/>
                </a:solidFill>
                <a:latin typeface="+mj-lt"/>
              </a:rPr>
              <a:t/>
            </a:r>
            <a:br>
              <a:rPr lang="fr-FR" dirty="0">
                <a:solidFill>
                  <a:srgbClr val="FF0000"/>
                </a:solidFill>
                <a:latin typeface="+mj-lt"/>
              </a:rPr>
            </a:br>
            <a:r>
              <a:rPr lang="fr-FR" b="1" dirty="0">
                <a:solidFill>
                  <a:srgbClr val="FFC000"/>
                </a:solidFill>
                <a:latin typeface="+mj-lt"/>
              </a:rPr>
              <a:t>Heureux ceux qui sont persécutés pour la justice : </a:t>
            </a:r>
            <a:endParaRPr lang="fr-FR" b="1" dirty="0" smtClean="0">
              <a:solidFill>
                <a:srgbClr val="FFC000"/>
              </a:solidFill>
              <a:latin typeface="+mj-lt"/>
            </a:endParaRPr>
          </a:p>
          <a:p>
            <a:r>
              <a:rPr lang="fr-FR" b="1" dirty="0" smtClean="0">
                <a:solidFill>
                  <a:srgbClr val="FF0000"/>
                </a:solidFill>
                <a:latin typeface="+mj-lt"/>
              </a:rPr>
              <a:t>le </a:t>
            </a:r>
            <a:r>
              <a:rPr lang="fr-FR" b="1" dirty="0">
                <a:solidFill>
                  <a:srgbClr val="FF0000"/>
                </a:solidFill>
                <a:latin typeface="+mj-lt"/>
              </a:rPr>
              <a:t>Royaume des cieux est à eux.</a:t>
            </a:r>
            <a:r>
              <a:rPr lang="fr-FR" dirty="0">
                <a:solidFill>
                  <a:srgbClr val="FF0000"/>
                </a:solidFill>
                <a:latin typeface="+mj-lt"/>
              </a:rPr>
              <a:t/>
            </a:r>
            <a:br>
              <a:rPr lang="fr-FR" dirty="0">
                <a:solidFill>
                  <a:srgbClr val="FF0000"/>
                </a:solidFill>
                <a:latin typeface="+mj-lt"/>
              </a:rPr>
            </a:br>
            <a:r>
              <a:rPr lang="fr-FR" b="1" dirty="0">
                <a:solidFill>
                  <a:srgbClr val="FFC000"/>
                </a:solidFill>
                <a:latin typeface="+mj-lt"/>
              </a:rPr>
              <a:t>Heureux êtes-vous lorsque l’on vous insulte, </a:t>
            </a:r>
            <a:r>
              <a:rPr lang="fr-FR" b="1" dirty="0" smtClean="0">
                <a:solidFill>
                  <a:srgbClr val="FFC000"/>
                </a:solidFill>
                <a:latin typeface="+mj-lt"/>
              </a:rPr>
              <a:t>que </a:t>
            </a:r>
            <a:r>
              <a:rPr lang="fr-FR" b="1" dirty="0">
                <a:solidFill>
                  <a:srgbClr val="FFC000"/>
                </a:solidFill>
                <a:latin typeface="+mj-lt"/>
              </a:rPr>
              <a:t>l’on vous persécute </a:t>
            </a:r>
            <a:endParaRPr lang="fr-FR" b="1" dirty="0" smtClean="0">
              <a:solidFill>
                <a:srgbClr val="FFC000"/>
              </a:solidFill>
              <a:latin typeface="+mj-lt"/>
            </a:endParaRPr>
          </a:p>
          <a:p>
            <a:r>
              <a:rPr lang="fr-FR" b="1" dirty="0" smtClean="0">
                <a:solidFill>
                  <a:srgbClr val="FFC000"/>
                </a:solidFill>
                <a:latin typeface="+mj-lt"/>
              </a:rPr>
              <a:t>et </a:t>
            </a:r>
            <a:r>
              <a:rPr lang="fr-FR" b="1" dirty="0">
                <a:solidFill>
                  <a:srgbClr val="FFC000"/>
                </a:solidFill>
                <a:latin typeface="+mj-lt"/>
              </a:rPr>
              <a:t>que l’on dit faussement contre vous toute sorte de mal à cause de moi.</a:t>
            </a:r>
            <a:endParaRPr lang="fr-FR" dirty="0">
              <a:solidFill>
                <a:srgbClr val="FFC000"/>
              </a:solidFill>
              <a:latin typeface="+mj-lt"/>
            </a:endParaRPr>
          </a:p>
          <a:p>
            <a:r>
              <a:rPr lang="fr-FR" b="1" dirty="0">
                <a:latin typeface="+mj-lt"/>
              </a:rPr>
              <a:t>Soyez dans la joie et l’allégresse.</a:t>
            </a:r>
            <a:endParaRPr lang="fr-FR" dirty="0">
              <a:latin typeface="+mj-lt"/>
            </a:endParaRPr>
          </a:p>
        </p:txBody>
      </p:sp>
      <p:sp>
        <p:nvSpPr>
          <p:cNvPr id="6" name="Rectangle 5"/>
          <p:cNvSpPr/>
          <p:nvPr/>
        </p:nvSpPr>
        <p:spPr>
          <a:xfrm>
            <a:off x="179512" y="5073590"/>
            <a:ext cx="2880320" cy="1477328"/>
          </a:xfrm>
          <a:prstGeom prst="rect">
            <a:avLst/>
          </a:prstGeom>
        </p:spPr>
        <p:txBody>
          <a:bodyPr wrap="square">
            <a:spAutoFit/>
          </a:bodyPr>
          <a:lstStyle/>
          <a:p>
            <a:pPr algn="ctr"/>
            <a:r>
              <a:rPr lang="fr-FR" dirty="0" smtClean="0">
                <a:latin typeface="+mj-lt"/>
              </a:rPr>
              <a:t>Dans les béatitudes, Jésus promet la plénitude spirituelle (en rouge), humaine (en jaune) et matérielle (en bleu) à ceux qui ont orienté leur cœur dans la bonne direction</a:t>
            </a:r>
            <a:endParaRPr lang="fr-FR" dirty="0">
              <a:latin typeface="+mj-lt"/>
            </a:endParaRPr>
          </a:p>
        </p:txBody>
      </p:sp>
    </p:spTree>
    <p:extLst>
      <p:ext uri="{BB962C8B-B14F-4D97-AF65-F5344CB8AC3E}">
        <p14:creationId xmlns:p14="http://schemas.microsoft.com/office/powerpoint/2010/main" val="28247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révolutionne-t-on ? (purification) </a:t>
            </a:r>
            <a:endParaRPr lang="fr-FR" dirty="0"/>
          </a:p>
        </p:txBody>
      </p:sp>
      <p:sp>
        <p:nvSpPr>
          <p:cNvPr id="5" name="Espace réservé du texte 4"/>
          <p:cNvSpPr>
            <a:spLocks noGrp="1"/>
          </p:cNvSpPr>
          <p:nvPr>
            <p:ph type="body" idx="1"/>
          </p:nvPr>
        </p:nvSpPr>
        <p:spPr>
          <a:xfrm>
            <a:off x="4499992" y="1696384"/>
            <a:ext cx="4040188" cy="1222510"/>
          </a:xfrm>
        </p:spPr>
        <p:txBody>
          <a:bodyPr>
            <a:normAutofit lnSpcReduction="10000"/>
          </a:bodyPr>
          <a:lstStyle/>
          <a:p>
            <a:r>
              <a:rPr lang="fr-FR" dirty="0" smtClean="0"/>
              <a:t>Epuration extérieure</a:t>
            </a:r>
          </a:p>
          <a:p>
            <a:r>
              <a:rPr lang="fr-FR" dirty="0" smtClean="0"/>
              <a:t>Changer le dehors, l’Etat, la société</a:t>
            </a:r>
            <a:endParaRPr lang="fr-FR" dirty="0"/>
          </a:p>
        </p:txBody>
      </p:sp>
      <p:sp>
        <p:nvSpPr>
          <p:cNvPr id="6" name="Espace réservé du contenu 5"/>
          <p:cNvSpPr>
            <a:spLocks noGrp="1"/>
          </p:cNvSpPr>
          <p:nvPr>
            <p:ph sz="half" idx="2"/>
          </p:nvPr>
        </p:nvSpPr>
        <p:spPr>
          <a:xfrm>
            <a:off x="4716016" y="3495565"/>
            <a:ext cx="4040188" cy="2918630"/>
          </a:xfrm>
        </p:spPr>
        <p:txBody>
          <a:bodyPr/>
          <a:lstStyle/>
          <a:p>
            <a:r>
              <a:rPr lang="fr-FR" dirty="0" smtClean="0"/>
              <a:t>Epuration politique</a:t>
            </a:r>
          </a:p>
          <a:p>
            <a:r>
              <a:rPr lang="fr-FR" dirty="0" smtClean="0"/>
              <a:t>Epuration économique, sociale (lutte des classes)</a:t>
            </a:r>
          </a:p>
          <a:p>
            <a:r>
              <a:rPr lang="fr-FR" dirty="0" smtClean="0"/>
              <a:t>Epuration ethnique, religieuse</a:t>
            </a:r>
            <a:endParaRPr lang="fr-FR" dirty="0"/>
          </a:p>
        </p:txBody>
      </p:sp>
      <p:sp>
        <p:nvSpPr>
          <p:cNvPr id="7" name="Espace réservé du texte 6"/>
          <p:cNvSpPr>
            <a:spLocks noGrp="1"/>
          </p:cNvSpPr>
          <p:nvPr>
            <p:ph type="body" sz="quarter" idx="3"/>
          </p:nvPr>
        </p:nvSpPr>
        <p:spPr>
          <a:xfrm>
            <a:off x="323528" y="1700808"/>
            <a:ext cx="4041775" cy="1080120"/>
          </a:xfrm>
        </p:spPr>
        <p:txBody>
          <a:bodyPr>
            <a:normAutofit fontScale="92500" lnSpcReduction="10000"/>
          </a:bodyPr>
          <a:lstStyle/>
          <a:p>
            <a:r>
              <a:rPr lang="fr-FR" dirty="0" smtClean="0"/>
              <a:t>Purification interne</a:t>
            </a:r>
          </a:p>
          <a:p>
            <a:r>
              <a:rPr lang="fr-FR" dirty="0" smtClean="0"/>
              <a:t>Changer le cœur de l’être humain</a:t>
            </a:r>
            <a:endParaRPr lang="fr-FR" dirty="0"/>
          </a:p>
        </p:txBody>
      </p:sp>
      <p:sp>
        <p:nvSpPr>
          <p:cNvPr id="8" name="Espace réservé du contenu 7"/>
          <p:cNvSpPr>
            <a:spLocks noGrp="1"/>
          </p:cNvSpPr>
          <p:nvPr>
            <p:ph sz="quarter" idx="4"/>
          </p:nvPr>
        </p:nvSpPr>
        <p:spPr>
          <a:xfrm>
            <a:off x="323528" y="2852936"/>
            <a:ext cx="4041775" cy="2841179"/>
          </a:xfrm>
        </p:spPr>
        <p:txBody>
          <a:bodyPr/>
          <a:lstStyle/>
          <a:p>
            <a:r>
              <a:rPr lang="fr-FR" dirty="0" smtClean="0"/>
              <a:t>« Les Habitudes du cœur » (Alexis de Tocqueville)</a:t>
            </a:r>
          </a:p>
          <a:p>
            <a:r>
              <a:rPr lang="fr-FR" dirty="0" smtClean="0"/>
              <a:t>Satyagraha de Gandhi, techniques non violentes</a:t>
            </a:r>
            <a:endParaRPr lang="fr-FR" dirty="0"/>
          </a:p>
        </p:txBody>
      </p:sp>
      <p:pic>
        <p:nvPicPr>
          <p:cNvPr id="9" name="Picture 2" descr="portrait de Gandhi tissant à l'aide de son rou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4522083"/>
            <a:ext cx="2918098" cy="2315025"/>
          </a:xfrm>
          <a:prstGeom prst="rect">
            <a:avLst/>
          </a:prstGeom>
          <a:noFill/>
        </p:spPr>
      </p:pic>
    </p:spTree>
    <p:extLst>
      <p:ext uri="{BB962C8B-B14F-4D97-AF65-F5344CB8AC3E}">
        <p14:creationId xmlns:p14="http://schemas.microsoft.com/office/powerpoint/2010/main" val="36388075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Qui ? La mentalité révolutionnaire</a:t>
            </a:r>
            <a:endParaRPr lang="fr-FR" dirty="0"/>
          </a:p>
        </p:txBody>
      </p:sp>
      <p:pic>
        <p:nvPicPr>
          <p:cNvPr id="3074" name="Picture 2" descr="http://ecx.images-amazon.com/images/I/515DG940P2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528" y="1916832"/>
            <a:ext cx="2667000" cy="43338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ttp://ecx.images-amazon.com/images/I/51NC7gAS5sL._SS500_.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40152" y="1776239"/>
            <a:ext cx="3044386" cy="44744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multimedia.fnac.com/multimedia/images_produits/ZoomPE/9/2/0/978207032302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1839" y="1988840"/>
            <a:ext cx="2557119" cy="4261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2247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Quelle insurrection ?</a:t>
            </a:r>
            <a:endParaRPr lang="fr-FR" dirty="0"/>
          </a:p>
        </p:txBody>
      </p:sp>
      <p:sp>
        <p:nvSpPr>
          <p:cNvPr id="3" name="Espace réservé du texte 2"/>
          <p:cNvSpPr>
            <a:spLocks noGrp="1"/>
          </p:cNvSpPr>
          <p:nvPr>
            <p:ph type="body" idx="1"/>
          </p:nvPr>
        </p:nvSpPr>
        <p:spPr/>
        <p:txBody>
          <a:bodyPr/>
          <a:lstStyle/>
          <a:p>
            <a:r>
              <a:rPr lang="fr-FR" dirty="0" smtClean="0"/>
              <a:t>Attitude Caïn</a:t>
            </a:r>
            <a:endParaRPr lang="fr-FR" dirty="0"/>
          </a:p>
        </p:txBody>
      </p:sp>
      <p:sp>
        <p:nvSpPr>
          <p:cNvPr id="4" name="Espace réservé du contenu 3"/>
          <p:cNvSpPr>
            <a:spLocks noGrp="1"/>
          </p:cNvSpPr>
          <p:nvPr>
            <p:ph sz="half" idx="2"/>
          </p:nvPr>
        </p:nvSpPr>
        <p:spPr/>
        <p:txBody>
          <a:bodyPr/>
          <a:lstStyle/>
          <a:p>
            <a:r>
              <a:rPr lang="fr-FR" dirty="0" smtClean="0"/>
              <a:t>jusqu’au mépris de Dieu ?</a:t>
            </a:r>
          </a:p>
          <a:p>
            <a:r>
              <a:rPr lang="fr-FR" dirty="0" smtClean="0"/>
              <a:t>Colère et blasphème </a:t>
            </a:r>
          </a:p>
          <a:p>
            <a:r>
              <a:rPr lang="fr-FR" dirty="0" smtClean="0">
                <a:latin typeface="+mj-lt"/>
              </a:rPr>
              <a:t>1953-1955 :Fidel Castro en prison après l’attaque de la caserne de la Moncada</a:t>
            </a:r>
            <a:endParaRPr lang="fr-FR" dirty="0">
              <a:latin typeface="+mj-lt"/>
            </a:endParaRPr>
          </a:p>
        </p:txBody>
      </p:sp>
      <p:sp>
        <p:nvSpPr>
          <p:cNvPr id="5" name="Espace réservé du texte 4"/>
          <p:cNvSpPr>
            <a:spLocks noGrp="1"/>
          </p:cNvSpPr>
          <p:nvPr>
            <p:ph type="body" sz="quarter" idx="3"/>
          </p:nvPr>
        </p:nvSpPr>
        <p:spPr/>
        <p:txBody>
          <a:bodyPr/>
          <a:lstStyle/>
          <a:p>
            <a:r>
              <a:rPr lang="fr-FR" dirty="0" smtClean="0"/>
              <a:t>Attitude Abel</a:t>
            </a:r>
            <a:endParaRPr lang="fr-FR" dirty="0"/>
          </a:p>
        </p:txBody>
      </p:sp>
      <p:sp>
        <p:nvSpPr>
          <p:cNvPr id="6" name="Espace réservé du contenu 5"/>
          <p:cNvSpPr>
            <a:spLocks noGrp="1"/>
          </p:cNvSpPr>
          <p:nvPr>
            <p:ph sz="quarter" idx="4"/>
          </p:nvPr>
        </p:nvSpPr>
        <p:spPr>
          <a:xfrm>
            <a:off x="4645025" y="2174875"/>
            <a:ext cx="4041775" cy="1686173"/>
          </a:xfrm>
        </p:spPr>
        <p:txBody>
          <a:bodyPr>
            <a:normAutofit lnSpcReduction="10000"/>
          </a:bodyPr>
          <a:lstStyle/>
          <a:p>
            <a:r>
              <a:rPr lang="fr-FR" dirty="0" smtClean="0"/>
              <a:t>Jusqu’au mépris de soi ?</a:t>
            </a:r>
          </a:p>
          <a:p>
            <a:r>
              <a:rPr lang="fr-FR" dirty="0" smtClean="0"/>
              <a:t>Sainte Colère </a:t>
            </a:r>
          </a:p>
          <a:p>
            <a:r>
              <a:rPr lang="fr-FR" dirty="0" smtClean="0"/>
              <a:t>Abbé Pierre 1954 : « insurrection de la bonté »</a:t>
            </a:r>
            <a:endParaRPr lang="fr-FR" dirty="0"/>
          </a:p>
        </p:txBody>
      </p:sp>
      <p:pic>
        <p:nvPicPr>
          <p:cNvPr id="17" name="Image 16" descr="http://www.humanite.fr/sites/default/files/imagecache/une_article_horizontal/abbe_pierre.jpg">
            <a:hlinkClick r:id="rId2"/>
          </p:cNvPr>
          <p:cNvPicPr/>
          <p:nvPr/>
        </p:nvPicPr>
        <p:blipFill rotWithShape="1">
          <a:blip r:embed="rId3" cstate="email">
            <a:extLst>
              <a:ext uri="{28A0092B-C50C-407E-A947-70E740481C1C}">
                <a14:useLocalDpi xmlns:a14="http://schemas.microsoft.com/office/drawing/2010/main"/>
              </a:ext>
            </a:extLst>
          </a:blip>
          <a:srcRect/>
          <a:stretch/>
        </p:blipFill>
        <p:spPr bwMode="auto">
          <a:xfrm>
            <a:off x="4675551" y="3861048"/>
            <a:ext cx="4176464" cy="2800350"/>
          </a:xfrm>
          <a:prstGeom prst="rect">
            <a:avLst/>
          </a:prstGeom>
          <a:noFill/>
          <a:ln>
            <a:noFill/>
          </a:ln>
        </p:spPr>
      </p:pic>
      <p:pic>
        <p:nvPicPr>
          <p:cNvPr id="1037" name="Picture 13" descr="fidel-castro-ruz-retrato">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75656" y="3885605"/>
            <a:ext cx="216024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eux qui ont osés">
            <a:hlinkClick r:id="rId6" tooltip="Agrandir l'image de lusile17.centerblog.ne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0" y="-20936"/>
            <a:ext cx="9208423" cy="690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1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heel(1)">
                                      <p:cBhvr>
                                        <p:cTn id="7" dur="20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04664"/>
            <a:ext cx="9144000" cy="764704"/>
          </a:xfrm>
        </p:spPr>
        <p:txBody>
          <a:bodyPr>
            <a:normAutofit fontScale="90000"/>
          </a:bodyPr>
          <a:lstStyle/>
          <a:p>
            <a:r>
              <a:rPr lang="fr-FR" dirty="0" smtClean="0"/>
              <a:t>Table 1 : chronique d’une révolution personnelle</a:t>
            </a:r>
            <a:endParaRPr lang="fr-FR" dirty="0"/>
          </a:p>
        </p:txBody>
      </p:sp>
      <p:sp>
        <p:nvSpPr>
          <p:cNvPr id="3" name="Espace réservé du contenu 2"/>
          <p:cNvSpPr>
            <a:spLocks noGrp="1"/>
          </p:cNvSpPr>
          <p:nvPr>
            <p:ph idx="1"/>
          </p:nvPr>
        </p:nvSpPr>
        <p:spPr>
          <a:xfrm>
            <a:off x="0" y="1772816"/>
            <a:ext cx="9144000" cy="4878288"/>
          </a:xfrm>
        </p:spPr>
        <p:txBody>
          <a:bodyPr>
            <a:normAutofit/>
          </a:bodyPr>
          <a:lstStyle/>
          <a:p>
            <a:r>
              <a:rPr lang="fr-FR" sz="2000" dirty="0" smtClean="0"/>
              <a:t>Raconter une révolution survenue dans votre vie : pourquoi s’est-elle produite ? Qu’est-ce qui l’a déclenchée (facteurs extérieurs ou intérieurs ?) Quels aspects de votre vie vouliez-vous bouleverser ? Qui était là pour vous aider ou vous contrecarrer ? Dans quel cadre cela s’est-il produit, et selon quelle chronologie (lente, rapide, par à coups ?) Comment cette « révolution » s’est-elle déroulée (brutalité et douleur ou sérénité, ou autre ?)</a:t>
            </a:r>
          </a:p>
          <a:p>
            <a:r>
              <a:rPr lang="fr-FR" sz="2000" dirty="0" smtClean="0"/>
              <a:t>Qu’en reste-t-il aujourd’hui ? </a:t>
            </a:r>
            <a:endParaRPr lang="fr-FR" sz="2000" dirty="0"/>
          </a:p>
        </p:txBody>
      </p:sp>
    </p:spTree>
    <p:extLst>
      <p:ext uri="{BB962C8B-B14F-4D97-AF65-F5344CB8AC3E}">
        <p14:creationId xmlns:p14="http://schemas.microsoft.com/office/powerpoint/2010/main" val="38805794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Comment ? Critique et Radicalité</a:t>
            </a:r>
            <a:endParaRPr lang="fr-FR" dirty="0"/>
          </a:p>
        </p:txBody>
      </p:sp>
      <p:sp>
        <p:nvSpPr>
          <p:cNvPr id="5" name="Espace réservé du texte 4"/>
          <p:cNvSpPr>
            <a:spLocks noGrp="1"/>
          </p:cNvSpPr>
          <p:nvPr>
            <p:ph type="body" idx="1"/>
          </p:nvPr>
        </p:nvSpPr>
        <p:spPr/>
        <p:txBody>
          <a:bodyPr/>
          <a:lstStyle/>
          <a:p>
            <a:r>
              <a:rPr lang="fr-FR" dirty="0" smtClean="0"/>
              <a:t>Table Rase</a:t>
            </a:r>
            <a:endParaRPr lang="fr-FR" dirty="0"/>
          </a:p>
        </p:txBody>
      </p:sp>
      <p:sp>
        <p:nvSpPr>
          <p:cNvPr id="6" name="Espace réservé du contenu 5"/>
          <p:cNvSpPr>
            <a:spLocks noGrp="1"/>
          </p:cNvSpPr>
          <p:nvPr>
            <p:ph sz="half" idx="2"/>
          </p:nvPr>
        </p:nvSpPr>
        <p:spPr/>
        <p:txBody>
          <a:bodyPr/>
          <a:lstStyle/>
          <a:p>
            <a:r>
              <a:rPr lang="fr-FR" dirty="0" smtClean="0">
                <a:latin typeface="+mj-lt"/>
              </a:rPr>
              <a:t>Attrition </a:t>
            </a:r>
          </a:p>
          <a:p>
            <a:r>
              <a:rPr lang="fr-FR" dirty="0" smtClean="0">
                <a:latin typeface="+mj-lt"/>
              </a:rPr>
              <a:t>Dénonciation</a:t>
            </a:r>
          </a:p>
          <a:p>
            <a:r>
              <a:rPr lang="fr-FR" dirty="0" smtClean="0">
                <a:latin typeface="+mj-lt"/>
              </a:rPr>
              <a:t>Sacrifier des groupes entiers</a:t>
            </a:r>
          </a:p>
          <a:p>
            <a:r>
              <a:rPr lang="fr-FR" dirty="0" smtClean="0">
                <a:latin typeface="+mj-lt"/>
              </a:rPr>
              <a:t>Flamme révolutionnaire</a:t>
            </a:r>
            <a:endParaRPr lang="fr-FR" dirty="0">
              <a:latin typeface="+mj-lt"/>
            </a:endParaRPr>
          </a:p>
        </p:txBody>
      </p:sp>
      <p:sp>
        <p:nvSpPr>
          <p:cNvPr id="7" name="Espace réservé du texte 6"/>
          <p:cNvSpPr>
            <a:spLocks noGrp="1"/>
          </p:cNvSpPr>
          <p:nvPr>
            <p:ph type="body" sz="quarter" idx="3"/>
          </p:nvPr>
        </p:nvSpPr>
        <p:spPr/>
        <p:txBody>
          <a:bodyPr/>
          <a:lstStyle/>
          <a:p>
            <a:r>
              <a:rPr lang="fr-FR" dirty="0" smtClean="0"/>
              <a:t>Retour aux sources</a:t>
            </a:r>
            <a:endParaRPr lang="fr-FR" dirty="0"/>
          </a:p>
        </p:txBody>
      </p:sp>
      <p:sp>
        <p:nvSpPr>
          <p:cNvPr id="8" name="Espace réservé du contenu 7"/>
          <p:cNvSpPr>
            <a:spLocks noGrp="1"/>
          </p:cNvSpPr>
          <p:nvPr>
            <p:ph sz="quarter" idx="4"/>
          </p:nvPr>
        </p:nvSpPr>
        <p:spPr>
          <a:xfrm>
            <a:off x="4211960" y="2174875"/>
            <a:ext cx="4680519" cy="1923159"/>
          </a:xfrm>
        </p:spPr>
        <p:txBody>
          <a:bodyPr/>
          <a:lstStyle/>
          <a:p>
            <a:r>
              <a:rPr lang="fr-FR" dirty="0" smtClean="0"/>
              <a:t>Contrition</a:t>
            </a:r>
          </a:p>
          <a:p>
            <a:r>
              <a:rPr lang="fr-FR" dirty="0" smtClean="0"/>
              <a:t>Repentir, conversion</a:t>
            </a:r>
          </a:p>
          <a:p>
            <a:r>
              <a:rPr lang="fr-FR" dirty="0" smtClean="0"/>
              <a:t>Se sacrifier</a:t>
            </a:r>
          </a:p>
          <a:p>
            <a:r>
              <a:rPr lang="fr-FR" dirty="0" smtClean="0"/>
              <a:t>Incendie intérieur (Jan </a:t>
            </a:r>
            <a:r>
              <a:rPr lang="fr-FR" dirty="0" err="1" smtClean="0"/>
              <a:t>Palach</a:t>
            </a:r>
            <a:r>
              <a:rPr lang="fr-FR" dirty="0" smtClean="0"/>
              <a:t>)</a:t>
            </a:r>
            <a:endParaRPr lang="fr-FR" dirty="0"/>
          </a:p>
        </p:txBody>
      </p:sp>
      <p:pic>
        <p:nvPicPr>
          <p:cNvPr id="2052" name="Picture 4" descr="http://divergences2.divergences.be/local/cache-vignettes/L355xH425/Capture_d_ecran_2013-11-16_a_10-43-45-981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9563" y="3933056"/>
            <a:ext cx="2664296" cy="31896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otographie prise sur la place Tian An Men en juin 1989 lors de la (...) - next pictur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78156" y="4167310"/>
            <a:ext cx="3164304" cy="210919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lat,550x550,075,f">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37151" y="4098034"/>
            <a:ext cx="2993368" cy="224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146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Effervescence Collective (E. Durkheim)</a:t>
            </a:r>
            <a:endParaRPr lang="fr-FR" dirty="0"/>
          </a:p>
        </p:txBody>
      </p:sp>
      <p:pic>
        <p:nvPicPr>
          <p:cNvPr id="1026" name="Picture 2" descr="http://janellrardon.files.wordpress.com/2010/12/worship.jpg?w=300&amp;h=199">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75895" y="1656903"/>
            <a:ext cx="2955751" cy="19606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9512" y="1645386"/>
            <a:ext cx="5154961"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BE" sz="2400" i="1" dirty="0">
                <a:solidFill>
                  <a:schemeClr val="accent5"/>
                </a:solidFill>
                <a:latin typeface="Garamond" pitchFamily="18" charset="0"/>
              </a:rPr>
              <a:t>Ces forces éprouvent le besoin de se répandre pour se répandre, par jeu, sans but, sous forme, ici, de violences stupidement destructrices, là, de folies héroïques. A ces moments, cette vie plus haute est vécue avec une telle intensité et d’une manière tellement exclusive qu’elle tient presque toute la place dans les </a:t>
            </a:r>
            <a:r>
              <a:rPr lang="fr-BE" sz="2400" i="1" dirty="0" smtClean="0">
                <a:solidFill>
                  <a:schemeClr val="accent5"/>
                </a:solidFill>
                <a:latin typeface="Garamond" pitchFamily="18" charset="0"/>
              </a:rPr>
              <a:t>consciences</a:t>
            </a:r>
            <a:r>
              <a:rPr lang="fr-BE" sz="2400" i="1" dirty="0">
                <a:solidFill>
                  <a:schemeClr val="accent5"/>
                </a:solidFill>
                <a:latin typeface="Garamond" pitchFamily="18" charset="0"/>
              </a:rPr>
              <a:t>. L’idéal tend alors à ne faire qu’un avec le réel ; c’est pourquoi les hommes ont l’impression que les temps sont tout proches où il deviendra la réalité elle-même et où le Royaume de Dieu se réalisera sur cette terre. »</a:t>
            </a:r>
            <a:r>
              <a:rPr lang="fr-FR" sz="2400" dirty="0">
                <a:solidFill>
                  <a:schemeClr val="accent5"/>
                </a:solidFill>
              </a:rPr>
              <a:t> Emile </a:t>
            </a:r>
            <a:r>
              <a:rPr lang="fr-FR" sz="2400" dirty="0" smtClean="0">
                <a:solidFill>
                  <a:schemeClr val="accent5"/>
                </a:solidFill>
              </a:rPr>
              <a:t>Durkheim</a:t>
            </a:r>
            <a:endParaRPr lang="fr-FR" sz="2400" dirty="0"/>
          </a:p>
        </p:txBody>
      </p:sp>
      <p:sp>
        <p:nvSpPr>
          <p:cNvPr id="3" name="Rectangle 2"/>
          <p:cNvSpPr/>
          <p:nvPr/>
        </p:nvSpPr>
        <p:spPr>
          <a:xfrm>
            <a:off x="5383556" y="3617552"/>
            <a:ext cx="3780458"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dirty="0">
                <a:latin typeface="Arial Black" pitchFamily="34" charset="0"/>
              </a:rPr>
              <a:t>F</a:t>
            </a:r>
            <a:r>
              <a:rPr lang="fr-FR" dirty="0" smtClean="0">
                <a:latin typeface="Arial Black" pitchFamily="34" charset="0"/>
              </a:rPr>
              <a:t>orce collective = contagion</a:t>
            </a:r>
            <a:endParaRPr lang="fr-FR" dirty="0">
              <a:latin typeface="Arial Black" pitchFamily="34" charset="0"/>
            </a:endParaRPr>
          </a:p>
        </p:txBody>
      </p:sp>
      <p:sp>
        <p:nvSpPr>
          <p:cNvPr id="7" name="Rectangle 6"/>
          <p:cNvSpPr/>
          <p:nvPr/>
        </p:nvSpPr>
        <p:spPr>
          <a:xfrm>
            <a:off x="5383556" y="4906853"/>
            <a:ext cx="1440160"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sz="2400" dirty="0" smtClean="0">
                <a:latin typeface="Arial Narrow" pitchFamily="34" charset="0"/>
              </a:rPr>
              <a:t>Mauvaise</a:t>
            </a:r>
          </a:p>
          <a:p>
            <a:endParaRPr lang="fr-FR" sz="2400" dirty="0">
              <a:latin typeface="Arial Narrow" pitchFamily="34" charset="0"/>
            </a:endParaRPr>
          </a:p>
          <a:p>
            <a:r>
              <a:rPr lang="fr-FR" sz="2400" dirty="0" smtClean="0">
                <a:latin typeface="Arial Narrow" pitchFamily="34" charset="0"/>
              </a:rPr>
              <a:t>(Carl Jung)</a:t>
            </a:r>
            <a:endParaRPr lang="fr-FR" sz="2400" dirty="0">
              <a:latin typeface="Arial Narrow" pitchFamily="34" charset="0"/>
            </a:endParaRPr>
          </a:p>
        </p:txBody>
      </p:sp>
      <p:sp>
        <p:nvSpPr>
          <p:cNvPr id="8" name="Rectangle 7"/>
          <p:cNvSpPr/>
          <p:nvPr/>
        </p:nvSpPr>
        <p:spPr>
          <a:xfrm>
            <a:off x="6964080" y="4893363"/>
            <a:ext cx="1995591" cy="1077218"/>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fr-FR" sz="2000" dirty="0" smtClean="0">
                <a:latin typeface="Arial Narrow" pitchFamily="34" charset="0"/>
              </a:rPr>
              <a:t>Bonne</a:t>
            </a:r>
          </a:p>
          <a:p>
            <a:endParaRPr lang="fr-FR" sz="2000" dirty="0">
              <a:latin typeface="Arial Narrow" pitchFamily="34" charset="0"/>
            </a:endParaRPr>
          </a:p>
          <a:p>
            <a:r>
              <a:rPr lang="fr-FR" sz="2400" dirty="0" smtClean="0">
                <a:latin typeface="Arial Narrow" pitchFamily="34" charset="0"/>
              </a:rPr>
              <a:t>Benoît XVI</a:t>
            </a:r>
            <a:endParaRPr lang="fr-FR" dirty="0">
              <a:latin typeface="Arial Narrow" pitchFamily="34" charset="0"/>
            </a:endParaRPr>
          </a:p>
        </p:txBody>
      </p:sp>
      <p:sp>
        <p:nvSpPr>
          <p:cNvPr id="5" name="Flèche vers le bas 4"/>
          <p:cNvSpPr/>
          <p:nvPr/>
        </p:nvSpPr>
        <p:spPr>
          <a:xfrm rot="1990986">
            <a:off x="6348793" y="4066362"/>
            <a:ext cx="412887" cy="79208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0" name="Flèche vers le bas 9"/>
          <p:cNvSpPr/>
          <p:nvPr/>
        </p:nvSpPr>
        <p:spPr>
          <a:xfrm rot="19069360">
            <a:off x="7487953" y="4106368"/>
            <a:ext cx="428202" cy="80307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44732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ctr"/>
            <a:r>
              <a:rPr lang="fr-FR" sz="2400" dirty="0">
                <a:latin typeface="Arial Black" pitchFamily="34" charset="0"/>
              </a:rPr>
              <a:t>C</a:t>
            </a:r>
            <a:r>
              <a:rPr lang="fr-FR" sz="2400" dirty="0" smtClean="0">
                <a:latin typeface="Arial Black" pitchFamily="34" charset="0"/>
              </a:rPr>
              <a:t>ontagion mentale nocive : danger psychique</a:t>
            </a:r>
            <a:endParaRPr lang="fr-FR" sz="2400" dirty="0"/>
          </a:p>
        </p:txBody>
      </p:sp>
      <p:sp>
        <p:nvSpPr>
          <p:cNvPr id="4" name="Espace réservé du texte 3"/>
          <p:cNvSpPr>
            <a:spLocks noGrp="1"/>
          </p:cNvSpPr>
          <p:nvPr>
            <p:ph idx="1"/>
          </p:nvPr>
        </p:nvSpPr>
        <p:spPr>
          <a:xfrm>
            <a:off x="2376272" y="1600200"/>
            <a:ext cx="6310528" cy="4525963"/>
          </a:xfrm>
        </p:spPr>
        <p:txBody>
          <a:bodyPr>
            <a:normAutofit lnSpcReduction="10000"/>
          </a:bodyPr>
          <a:lstStyle/>
          <a:p>
            <a:r>
              <a:rPr lang="fr-FR" sz="2400" i="1" dirty="0" smtClean="0">
                <a:solidFill>
                  <a:schemeClr val="accent5"/>
                </a:solidFill>
                <a:latin typeface="Garamond" pitchFamily="18" charset="0"/>
              </a:rPr>
              <a:t>Ce ne sont ni la famine, ni les tremblements de terre, ni les microbes, ni le cancer, mais </a:t>
            </a:r>
            <a:r>
              <a:rPr lang="fr-FR" sz="2400" b="1" dirty="0" smtClean="0">
                <a:solidFill>
                  <a:schemeClr val="accent5"/>
                </a:solidFill>
                <a:latin typeface="Garamond" pitchFamily="18" charset="0"/>
              </a:rPr>
              <a:t>bel et bien l’homme qui constitue pour l’homme le plus grand des dangers. </a:t>
            </a:r>
            <a:r>
              <a:rPr lang="fr-FR" sz="2400" i="1" dirty="0" smtClean="0">
                <a:solidFill>
                  <a:schemeClr val="accent5"/>
                </a:solidFill>
                <a:latin typeface="Garamond" pitchFamily="18" charset="0"/>
              </a:rPr>
              <a:t>La cause en est simple : il n’existe encore aucune protection contre les épidémies psychiques; or ces épidémies-là sont infiniment plus dévastatrices que les pires catastrophes de la nature. Le suprême danger qui menace aussi bien l’être individuel que les peuples pris dans leur ensemble, c’est le </a:t>
            </a:r>
            <a:r>
              <a:rPr lang="fr-FR" sz="2400" b="1" dirty="0" smtClean="0">
                <a:solidFill>
                  <a:schemeClr val="accent5"/>
                </a:solidFill>
                <a:latin typeface="Garamond" pitchFamily="18" charset="0"/>
              </a:rPr>
              <a:t>danger psychique</a:t>
            </a:r>
            <a:r>
              <a:rPr lang="fr-FR" sz="2400" i="1" dirty="0" smtClean="0">
                <a:solidFill>
                  <a:schemeClr val="accent5"/>
                </a:solidFill>
                <a:latin typeface="Garamond" pitchFamily="18" charset="0"/>
              </a:rPr>
              <a:t>. Un danger majeur émane de la masse, au sein de laquelle les effets de l’inconscient s’accumulent, étouffant alors les instances de la conscience.</a:t>
            </a:r>
          </a:p>
          <a:p>
            <a:pPr marL="0" indent="0">
              <a:buNone/>
            </a:pPr>
            <a:r>
              <a:rPr lang="fr-FR" sz="2000" dirty="0" smtClean="0">
                <a:solidFill>
                  <a:schemeClr val="accent5"/>
                </a:solidFill>
              </a:rPr>
              <a:t>      Carl G. Jung, l’homme à la découverte de son âme</a:t>
            </a:r>
            <a:endParaRPr lang="fr-FR" sz="2000" dirty="0">
              <a:solidFill>
                <a:schemeClr val="accent5"/>
              </a:solidFill>
            </a:endParaRPr>
          </a:p>
        </p:txBody>
      </p:sp>
      <p:pic>
        <p:nvPicPr>
          <p:cNvPr id="2050" name="Picture 2" descr="Ju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520" y="2276872"/>
            <a:ext cx="2124752" cy="30062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774885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Contagion des justes, de l’amour </a:t>
            </a:r>
            <a:endParaRPr lang="fr-FR" dirty="0"/>
          </a:p>
        </p:txBody>
      </p:sp>
      <p:sp>
        <p:nvSpPr>
          <p:cNvPr id="4" name="Rectangle 3"/>
          <p:cNvSpPr/>
          <p:nvPr/>
        </p:nvSpPr>
        <p:spPr>
          <a:xfrm>
            <a:off x="323528" y="1708839"/>
            <a:ext cx="8667735" cy="3046988"/>
          </a:xfrm>
          <a:prstGeom prst="rect">
            <a:avLst/>
          </a:prstGeom>
        </p:spPr>
        <p:txBody>
          <a:bodyPr wrap="square">
            <a:spAutoFit/>
          </a:bodyPr>
          <a:lstStyle/>
          <a:p>
            <a:r>
              <a:rPr lang="fr-FR" sz="2400" i="1" dirty="0">
                <a:latin typeface="Garamond" pitchFamily="18" charset="0"/>
              </a:rPr>
              <a:t>Tous les hommes attendent </a:t>
            </a:r>
            <a:r>
              <a:rPr lang="fr-FR" sz="2400" b="1" i="1" dirty="0">
                <a:latin typeface="Garamond" pitchFamily="18" charset="0"/>
              </a:rPr>
              <a:t>dans leur cœur</a:t>
            </a:r>
            <a:r>
              <a:rPr lang="fr-FR" sz="2400" i="1" dirty="0">
                <a:latin typeface="Garamond" pitchFamily="18" charset="0"/>
              </a:rPr>
              <a:t> une </a:t>
            </a:r>
            <a:r>
              <a:rPr lang="fr-FR" sz="2400" b="1" i="1" dirty="0">
                <a:latin typeface="Garamond" pitchFamily="18" charset="0"/>
              </a:rPr>
              <a:t>transformation du monde</a:t>
            </a:r>
            <a:r>
              <a:rPr lang="fr-FR" sz="2400" i="1" dirty="0">
                <a:latin typeface="Garamond" pitchFamily="18" charset="0"/>
              </a:rPr>
              <a:t>. Maintenant se réalise l’acte central de transformation qui est seul en mesure de renouveler vraiment le monde :  il s’agit d'une </a:t>
            </a:r>
            <a:r>
              <a:rPr lang="fr-FR" sz="2400" b="1" i="1" dirty="0">
                <a:latin typeface="Garamond" pitchFamily="18" charset="0"/>
              </a:rPr>
              <a:t>fission nucléaire portée au plus intime de l’être </a:t>
            </a:r>
            <a:r>
              <a:rPr lang="fr-FR" sz="2400" i="1" dirty="0">
                <a:latin typeface="Garamond" pitchFamily="18" charset="0"/>
              </a:rPr>
              <a:t>- la victoire de l’amour sur la haine, la victoire de l’amour sur la mort. Seule l’explosion intime du bien qui vainc le mal peut alors engendrer la chaîne des transformations qui, peu à peu, changeront le monde. Tous les autres changements demeurent superficiels et ne sauvent pas. </a:t>
            </a:r>
            <a:r>
              <a:rPr lang="fr-FR" sz="2400" dirty="0">
                <a:latin typeface="Garamond" pitchFamily="18" charset="0"/>
              </a:rPr>
              <a:t>(</a:t>
            </a:r>
            <a:r>
              <a:rPr lang="fr-FR" sz="2400" b="1" dirty="0">
                <a:latin typeface="Garamond" pitchFamily="18" charset="0"/>
              </a:rPr>
              <a:t>Benoît </a:t>
            </a:r>
            <a:r>
              <a:rPr lang="fr-FR" sz="2400" b="1" dirty="0" smtClean="0">
                <a:latin typeface="Garamond" pitchFamily="18" charset="0"/>
              </a:rPr>
              <a:t>XVI)</a:t>
            </a:r>
            <a:endParaRPr lang="fr-FR" sz="2400" dirty="0"/>
          </a:p>
        </p:txBody>
      </p:sp>
      <p:sp>
        <p:nvSpPr>
          <p:cNvPr id="3" name="Rectangle 2"/>
          <p:cNvSpPr/>
          <p:nvPr/>
        </p:nvSpPr>
        <p:spPr>
          <a:xfrm>
            <a:off x="347656" y="5013176"/>
            <a:ext cx="8472815" cy="1261884"/>
          </a:xfrm>
          <a:prstGeom prst="rect">
            <a:avLst/>
          </a:prstGeom>
        </p:spPr>
        <p:txBody>
          <a:bodyPr wrap="square">
            <a:spAutoFit/>
          </a:bodyPr>
          <a:lstStyle/>
          <a:p>
            <a:pPr lvl="0"/>
            <a:r>
              <a:rPr lang="fr-FR" sz="2000" dirty="0">
                <a:latin typeface="+mj-lt"/>
              </a:rPr>
              <a:t>La transformation personnelle a bel et bien des effets collectifs. Alors que nous avançons, le monde avance aussi, car le monde, c’est nous. La révolution qui sauvera le monde est en définitive une révolution personnelle.</a:t>
            </a:r>
            <a:r>
              <a:rPr lang="en-US" sz="2800" dirty="0">
                <a:latin typeface="+mj-lt"/>
              </a:rPr>
              <a:t> </a:t>
            </a:r>
            <a:r>
              <a:rPr lang="fr-FR" sz="2800" b="1" dirty="0">
                <a:latin typeface="+mj-lt"/>
              </a:rPr>
              <a:t>Marianne Williamson</a:t>
            </a:r>
            <a:endParaRPr lang="fr-FR" sz="2800" dirty="0">
              <a:latin typeface="+mj-lt"/>
            </a:endParaRPr>
          </a:p>
        </p:txBody>
      </p:sp>
    </p:spTree>
    <p:extLst>
      <p:ext uri="{BB962C8B-B14F-4D97-AF65-F5344CB8AC3E}">
        <p14:creationId xmlns:p14="http://schemas.microsoft.com/office/powerpoint/2010/main" val="31375011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La puissance de l’amour</a:t>
            </a:r>
            <a:endParaRPr lang="fr-FR" dirty="0"/>
          </a:p>
        </p:txBody>
      </p:sp>
      <p:sp>
        <p:nvSpPr>
          <p:cNvPr id="5" name="Espace réservé du texte 4"/>
          <p:cNvSpPr>
            <a:spLocks noGrp="1"/>
          </p:cNvSpPr>
          <p:nvPr>
            <p:ph type="body" idx="1"/>
          </p:nvPr>
        </p:nvSpPr>
        <p:spPr>
          <a:xfrm>
            <a:off x="179512" y="1628800"/>
            <a:ext cx="4040188" cy="639762"/>
          </a:xfrm>
        </p:spPr>
        <p:style>
          <a:lnRef idx="0">
            <a:schemeClr val="accent2"/>
          </a:lnRef>
          <a:fillRef idx="3">
            <a:schemeClr val="accent2"/>
          </a:fillRef>
          <a:effectRef idx="3">
            <a:schemeClr val="accent2"/>
          </a:effectRef>
          <a:fontRef idx="minor">
            <a:schemeClr val="lt1"/>
          </a:fontRef>
        </p:style>
        <p:txBody>
          <a:bodyPr/>
          <a:lstStyle/>
          <a:p>
            <a:r>
              <a:rPr lang="fr-FR" dirty="0" smtClean="0"/>
              <a:t>Contagion de l’amour faux</a:t>
            </a:r>
            <a:endParaRPr lang="fr-FR" dirty="0"/>
          </a:p>
        </p:txBody>
      </p:sp>
      <p:graphicFrame>
        <p:nvGraphicFramePr>
          <p:cNvPr id="9" name="Espace réservé du contenu 8"/>
          <p:cNvGraphicFramePr>
            <a:graphicFrameLocks noGrp="1"/>
          </p:cNvGraphicFramePr>
          <p:nvPr>
            <p:ph sz="half" idx="2"/>
            <p:extLst/>
          </p:nvPr>
        </p:nvGraphicFramePr>
        <p:xfrm>
          <a:off x="179512" y="2274192"/>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ce réservé du texte 6"/>
          <p:cNvSpPr>
            <a:spLocks noGrp="1"/>
          </p:cNvSpPr>
          <p:nvPr>
            <p:ph type="body" sz="quarter" idx="3"/>
          </p:nvPr>
        </p:nvSpPr>
        <p:spPr>
          <a:xfrm>
            <a:off x="4860032" y="1556792"/>
            <a:ext cx="4041775" cy="639762"/>
          </a:xfrm>
        </p:spPr>
        <p:style>
          <a:lnRef idx="0">
            <a:schemeClr val="accent1"/>
          </a:lnRef>
          <a:fillRef idx="3">
            <a:schemeClr val="accent1"/>
          </a:fillRef>
          <a:effectRef idx="3">
            <a:schemeClr val="accent1"/>
          </a:effectRef>
          <a:fontRef idx="minor">
            <a:schemeClr val="lt1"/>
          </a:fontRef>
        </p:style>
        <p:txBody>
          <a:bodyPr/>
          <a:lstStyle/>
          <a:p>
            <a:r>
              <a:rPr lang="fr-FR" dirty="0" smtClean="0"/>
              <a:t>Contagion de l’amour vrai</a:t>
            </a:r>
            <a:endParaRPr lang="fr-FR" dirty="0"/>
          </a:p>
        </p:txBody>
      </p:sp>
      <p:graphicFrame>
        <p:nvGraphicFramePr>
          <p:cNvPr id="10" name="Espace réservé du contenu 9"/>
          <p:cNvGraphicFramePr>
            <a:graphicFrameLocks noGrp="1"/>
          </p:cNvGraphicFramePr>
          <p:nvPr>
            <p:ph sz="quarter" idx="4"/>
            <p:extLst/>
          </p:nvPr>
        </p:nvGraphicFramePr>
        <p:xfrm>
          <a:off x="4860032" y="2259678"/>
          <a:ext cx="4041775" cy="3951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3012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graphicEl>
                                              <a:dgm id="{E36C2401-E3B0-4EDE-8924-EA2B47FC264D}"/>
                                            </p:graphicEl>
                                          </p:spTgt>
                                        </p:tgtEl>
                                        <p:attrNameLst>
                                          <p:attrName>style.visibility</p:attrName>
                                        </p:attrNameLst>
                                      </p:cBhvr>
                                      <p:to>
                                        <p:strVal val="visible"/>
                                      </p:to>
                                    </p:set>
                                    <p:anim calcmode="lin" valueType="num">
                                      <p:cBhvr>
                                        <p:cTn id="7" dur="1000" fill="hold"/>
                                        <p:tgtEl>
                                          <p:spTgt spid="9">
                                            <p:graphicEl>
                                              <a:dgm id="{E36C2401-E3B0-4EDE-8924-EA2B47FC264D}"/>
                                            </p:graphicEl>
                                          </p:spTgt>
                                        </p:tgtEl>
                                        <p:attrNameLst>
                                          <p:attrName>ppt_w</p:attrName>
                                        </p:attrNameLst>
                                      </p:cBhvr>
                                      <p:tavLst>
                                        <p:tav tm="0">
                                          <p:val>
                                            <p:fltVal val="0"/>
                                          </p:val>
                                        </p:tav>
                                        <p:tav tm="100000">
                                          <p:val>
                                            <p:strVal val="#ppt_w"/>
                                          </p:val>
                                        </p:tav>
                                      </p:tavLst>
                                    </p:anim>
                                    <p:anim calcmode="lin" valueType="num">
                                      <p:cBhvr>
                                        <p:cTn id="8" dur="1000" fill="hold"/>
                                        <p:tgtEl>
                                          <p:spTgt spid="9">
                                            <p:graphicEl>
                                              <a:dgm id="{E36C2401-E3B0-4EDE-8924-EA2B47FC264D}"/>
                                            </p:graphicEl>
                                          </p:spTgt>
                                        </p:tgtEl>
                                        <p:attrNameLst>
                                          <p:attrName>ppt_h</p:attrName>
                                        </p:attrNameLst>
                                      </p:cBhvr>
                                      <p:tavLst>
                                        <p:tav tm="0">
                                          <p:val>
                                            <p:fltVal val="0"/>
                                          </p:val>
                                        </p:tav>
                                        <p:tav tm="100000">
                                          <p:val>
                                            <p:strVal val="#ppt_h"/>
                                          </p:val>
                                        </p:tav>
                                      </p:tavLst>
                                    </p:anim>
                                    <p:anim calcmode="lin" valueType="num">
                                      <p:cBhvr>
                                        <p:cTn id="9" dur="1000" fill="hold"/>
                                        <p:tgtEl>
                                          <p:spTgt spid="9">
                                            <p:graphicEl>
                                              <a:dgm id="{E36C2401-E3B0-4EDE-8924-EA2B47FC264D}"/>
                                            </p:graphicEl>
                                          </p:spTgt>
                                        </p:tgtEl>
                                        <p:attrNameLst>
                                          <p:attrName>style.rotation</p:attrName>
                                        </p:attrNameLst>
                                      </p:cBhvr>
                                      <p:tavLst>
                                        <p:tav tm="0">
                                          <p:val>
                                            <p:fltVal val="90"/>
                                          </p:val>
                                        </p:tav>
                                        <p:tav tm="100000">
                                          <p:val>
                                            <p:fltVal val="0"/>
                                          </p:val>
                                        </p:tav>
                                      </p:tavLst>
                                    </p:anim>
                                    <p:animEffect transition="in" filter="fade">
                                      <p:cBhvr>
                                        <p:cTn id="10" dur="1000"/>
                                        <p:tgtEl>
                                          <p:spTgt spid="9">
                                            <p:graphicEl>
                                              <a:dgm id="{E36C2401-E3B0-4EDE-8924-EA2B47FC264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graphicEl>
                                              <a:dgm id="{F4D4CEF2-1D57-4DF2-8FA7-56CF2AEEDE89}"/>
                                            </p:graphicEl>
                                          </p:spTgt>
                                        </p:tgtEl>
                                        <p:attrNameLst>
                                          <p:attrName>style.visibility</p:attrName>
                                        </p:attrNameLst>
                                      </p:cBhvr>
                                      <p:to>
                                        <p:strVal val="visible"/>
                                      </p:to>
                                    </p:set>
                                    <p:anim calcmode="lin" valueType="num">
                                      <p:cBhvr>
                                        <p:cTn id="15" dur="1000" fill="hold"/>
                                        <p:tgtEl>
                                          <p:spTgt spid="9">
                                            <p:graphicEl>
                                              <a:dgm id="{F4D4CEF2-1D57-4DF2-8FA7-56CF2AEEDE89}"/>
                                            </p:graphicEl>
                                          </p:spTgt>
                                        </p:tgtEl>
                                        <p:attrNameLst>
                                          <p:attrName>ppt_w</p:attrName>
                                        </p:attrNameLst>
                                      </p:cBhvr>
                                      <p:tavLst>
                                        <p:tav tm="0">
                                          <p:val>
                                            <p:fltVal val="0"/>
                                          </p:val>
                                        </p:tav>
                                        <p:tav tm="100000">
                                          <p:val>
                                            <p:strVal val="#ppt_w"/>
                                          </p:val>
                                        </p:tav>
                                      </p:tavLst>
                                    </p:anim>
                                    <p:anim calcmode="lin" valueType="num">
                                      <p:cBhvr>
                                        <p:cTn id="16" dur="1000" fill="hold"/>
                                        <p:tgtEl>
                                          <p:spTgt spid="9">
                                            <p:graphicEl>
                                              <a:dgm id="{F4D4CEF2-1D57-4DF2-8FA7-56CF2AEEDE89}"/>
                                            </p:graphicEl>
                                          </p:spTgt>
                                        </p:tgtEl>
                                        <p:attrNameLst>
                                          <p:attrName>ppt_h</p:attrName>
                                        </p:attrNameLst>
                                      </p:cBhvr>
                                      <p:tavLst>
                                        <p:tav tm="0">
                                          <p:val>
                                            <p:fltVal val="0"/>
                                          </p:val>
                                        </p:tav>
                                        <p:tav tm="100000">
                                          <p:val>
                                            <p:strVal val="#ppt_h"/>
                                          </p:val>
                                        </p:tav>
                                      </p:tavLst>
                                    </p:anim>
                                    <p:anim calcmode="lin" valueType="num">
                                      <p:cBhvr>
                                        <p:cTn id="17" dur="1000" fill="hold"/>
                                        <p:tgtEl>
                                          <p:spTgt spid="9">
                                            <p:graphicEl>
                                              <a:dgm id="{F4D4CEF2-1D57-4DF2-8FA7-56CF2AEEDE89}"/>
                                            </p:graphicEl>
                                          </p:spTgt>
                                        </p:tgtEl>
                                        <p:attrNameLst>
                                          <p:attrName>style.rotation</p:attrName>
                                        </p:attrNameLst>
                                      </p:cBhvr>
                                      <p:tavLst>
                                        <p:tav tm="0">
                                          <p:val>
                                            <p:fltVal val="90"/>
                                          </p:val>
                                        </p:tav>
                                        <p:tav tm="100000">
                                          <p:val>
                                            <p:fltVal val="0"/>
                                          </p:val>
                                        </p:tav>
                                      </p:tavLst>
                                    </p:anim>
                                    <p:animEffect transition="in" filter="fade">
                                      <p:cBhvr>
                                        <p:cTn id="18" dur="1000"/>
                                        <p:tgtEl>
                                          <p:spTgt spid="9">
                                            <p:graphicEl>
                                              <a:dgm id="{F4D4CEF2-1D57-4DF2-8FA7-56CF2AEEDE89}"/>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9">
                                            <p:graphicEl>
                                              <a:dgm id="{4EC42F98-1F9D-46A7-8E4F-BF09AB1A5CDA}"/>
                                            </p:graphicEl>
                                          </p:spTgt>
                                        </p:tgtEl>
                                        <p:attrNameLst>
                                          <p:attrName>style.visibility</p:attrName>
                                        </p:attrNameLst>
                                      </p:cBhvr>
                                      <p:to>
                                        <p:strVal val="visible"/>
                                      </p:to>
                                    </p:set>
                                    <p:anim calcmode="lin" valueType="num">
                                      <p:cBhvr>
                                        <p:cTn id="21" dur="1000" fill="hold"/>
                                        <p:tgtEl>
                                          <p:spTgt spid="9">
                                            <p:graphicEl>
                                              <a:dgm id="{4EC42F98-1F9D-46A7-8E4F-BF09AB1A5CDA}"/>
                                            </p:graphicEl>
                                          </p:spTgt>
                                        </p:tgtEl>
                                        <p:attrNameLst>
                                          <p:attrName>ppt_w</p:attrName>
                                        </p:attrNameLst>
                                      </p:cBhvr>
                                      <p:tavLst>
                                        <p:tav tm="0">
                                          <p:val>
                                            <p:fltVal val="0"/>
                                          </p:val>
                                        </p:tav>
                                        <p:tav tm="100000">
                                          <p:val>
                                            <p:strVal val="#ppt_w"/>
                                          </p:val>
                                        </p:tav>
                                      </p:tavLst>
                                    </p:anim>
                                    <p:anim calcmode="lin" valueType="num">
                                      <p:cBhvr>
                                        <p:cTn id="22" dur="1000" fill="hold"/>
                                        <p:tgtEl>
                                          <p:spTgt spid="9">
                                            <p:graphicEl>
                                              <a:dgm id="{4EC42F98-1F9D-46A7-8E4F-BF09AB1A5CDA}"/>
                                            </p:graphicEl>
                                          </p:spTgt>
                                        </p:tgtEl>
                                        <p:attrNameLst>
                                          <p:attrName>ppt_h</p:attrName>
                                        </p:attrNameLst>
                                      </p:cBhvr>
                                      <p:tavLst>
                                        <p:tav tm="0">
                                          <p:val>
                                            <p:fltVal val="0"/>
                                          </p:val>
                                        </p:tav>
                                        <p:tav tm="100000">
                                          <p:val>
                                            <p:strVal val="#ppt_h"/>
                                          </p:val>
                                        </p:tav>
                                      </p:tavLst>
                                    </p:anim>
                                    <p:anim calcmode="lin" valueType="num">
                                      <p:cBhvr>
                                        <p:cTn id="23" dur="1000" fill="hold"/>
                                        <p:tgtEl>
                                          <p:spTgt spid="9">
                                            <p:graphicEl>
                                              <a:dgm id="{4EC42F98-1F9D-46A7-8E4F-BF09AB1A5CDA}"/>
                                            </p:graphicEl>
                                          </p:spTgt>
                                        </p:tgtEl>
                                        <p:attrNameLst>
                                          <p:attrName>style.rotation</p:attrName>
                                        </p:attrNameLst>
                                      </p:cBhvr>
                                      <p:tavLst>
                                        <p:tav tm="0">
                                          <p:val>
                                            <p:fltVal val="90"/>
                                          </p:val>
                                        </p:tav>
                                        <p:tav tm="100000">
                                          <p:val>
                                            <p:fltVal val="0"/>
                                          </p:val>
                                        </p:tav>
                                      </p:tavLst>
                                    </p:anim>
                                    <p:animEffect transition="in" filter="fade">
                                      <p:cBhvr>
                                        <p:cTn id="24" dur="1000"/>
                                        <p:tgtEl>
                                          <p:spTgt spid="9">
                                            <p:graphicEl>
                                              <a:dgm id="{4EC42F98-1F9D-46A7-8E4F-BF09AB1A5CDA}"/>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9">
                                            <p:graphicEl>
                                              <a:dgm id="{C798B56B-C206-4DB0-86C9-3F6596638E9D}"/>
                                            </p:graphicEl>
                                          </p:spTgt>
                                        </p:tgtEl>
                                        <p:attrNameLst>
                                          <p:attrName>style.visibility</p:attrName>
                                        </p:attrNameLst>
                                      </p:cBhvr>
                                      <p:to>
                                        <p:strVal val="visible"/>
                                      </p:to>
                                    </p:set>
                                    <p:anim calcmode="lin" valueType="num">
                                      <p:cBhvr>
                                        <p:cTn id="29" dur="1000" fill="hold"/>
                                        <p:tgtEl>
                                          <p:spTgt spid="9">
                                            <p:graphicEl>
                                              <a:dgm id="{C798B56B-C206-4DB0-86C9-3F6596638E9D}"/>
                                            </p:graphicEl>
                                          </p:spTgt>
                                        </p:tgtEl>
                                        <p:attrNameLst>
                                          <p:attrName>ppt_w</p:attrName>
                                        </p:attrNameLst>
                                      </p:cBhvr>
                                      <p:tavLst>
                                        <p:tav tm="0">
                                          <p:val>
                                            <p:fltVal val="0"/>
                                          </p:val>
                                        </p:tav>
                                        <p:tav tm="100000">
                                          <p:val>
                                            <p:strVal val="#ppt_w"/>
                                          </p:val>
                                        </p:tav>
                                      </p:tavLst>
                                    </p:anim>
                                    <p:anim calcmode="lin" valueType="num">
                                      <p:cBhvr>
                                        <p:cTn id="30" dur="1000" fill="hold"/>
                                        <p:tgtEl>
                                          <p:spTgt spid="9">
                                            <p:graphicEl>
                                              <a:dgm id="{C798B56B-C206-4DB0-86C9-3F6596638E9D}"/>
                                            </p:graphicEl>
                                          </p:spTgt>
                                        </p:tgtEl>
                                        <p:attrNameLst>
                                          <p:attrName>ppt_h</p:attrName>
                                        </p:attrNameLst>
                                      </p:cBhvr>
                                      <p:tavLst>
                                        <p:tav tm="0">
                                          <p:val>
                                            <p:fltVal val="0"/>
                                          </p:val>
                                        </p:tav>
                                        <p:tav tm="100000">
                                          <p:val>
                                            <p:strVal val="#ppt_h"/>
                                          </p:val>
                                        </p:tav>
                                      </p:tavLst>
                                    </p:anim>
                                    <p:anim calcmode="lin" valueType="num">
                                      <p:cBhvr>
                                        <p:cTn id="31" dur="1000" fill="hold"/>
                                        <p:tgtEl>
                                          <p:spTgt spid="9">
                                            <p:graphicEl>
                                              <a:dgm id="{C798B56B-C206-4DB0-86C9-3F6596638E9D}"/>
                                            </p:graphicEl>
                                          </p:spTgt>
                                        </p:tgtEl>
                                        <p:attrNameLst>
                                          <p:attrName>style.rotation</p:attrName>
                                        </p:attrNameLst>
                                      </p:cBhvr>
                                      <p:tavLst>
                                        <p:tav tm="0">
                                          <p:val>
                                            <p:fltVal val="90"/>
                                          </p:val>
                                        </p:tav>
                                        <p:tav tm="100000">
                                          <p:val>
                                            <p:fltVal val="0"/>
                                          </p:val>
                                        </p:tav>
                                      </p:tavLst>
                                    </p:anim>
                                    <p:animEffect transition="in" filter="fade">
                                      <p:cBhvr>
                                        <p:cTn id="32" dur="1000"/>
                                        <p:tgtEl>
                                          <p:spTgt spid="9">
                                            <p:graphicEl>
                                              <a:dgm id="{C798B56B-C206-4DB0-86C9-3F6596638E9D}"/>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9">
                                            <p:graphicEl>
                                              <a:dgm id="{C3FA2209-C67F-42E2-8D6B-2517CE328792}"/>
                                            </p:graphicEl>
                                          </p:spTgt>
                                        </p:tgtEl>
                                        <p:attrNameLst>
                                          <p:attrName>style.visibility</p:attrName>
                                        </p:attrNameLst>
                                      </p:cBhvr>
                                      <p:to>
                                        <p:strVal val="visible"/>
                                      </p:to>
                                    </p:set>
                                    <p:anim calcmode="lin" valueType="num">
                                      <p:cBhvr>
                                        <p:cTn id="35" dur="1000" fill="hold"/>
                                        <p:tgtEl>
                                          <p:spTgt spid="9">
                                            <p:graphicEl>
                                              <a:dgm id="{C3FA2209-C67F-42E2-8D6B-2517CE328792}"/>
                                            </p:graphicEl>
                                          </p:spTgt>
                                        </p:tgtEl>
                                        <p:attrNameLst>
                                          <p:attrName>ppt_w</p:attrName>
                                        </p:attrNameLst>
                                      </p:cBhvr>
                                      <p:tavLst>
                                        <p:tav tm="0">
                                          <p:val>
                                            <p:fltVal val="0"/>
                                          </p:val>
                                        </p:tav>
                                        <p:tav tm="100000">
                                          <p:val>
                                            <p:strVal val="#ppt_w"/>
                                          </p:val>
                                        </p:tav>
                                      </p:tavLst>
                                    </p:anim>
                                    <p:anim calcmode="lin" valueType="num">
                                      <p:cBhvr>
                                        <p:cTn id="36" dur="1000" fill="hold"/>
                                        <p:tgtEl>
                                          <p:spTgt spid="9">
                                            <p:graphicEl>
                                              <a:dgm id="{C3FA2209-C67F-42E2-8D6B-2517CE328792}"/>
                                            </p:graphicEl>
                                          </p:spTgt>
                                        </p:tgtEl>
                                        <p:attrNameLst>
                                          <p:attrName>ppt_h</p:attrName>
                                        </p:attrNameLst>
                                      </p:cBhvr>
                                      <p:tavLst>
                                        <p:tav tm="0">
                                          <p:val>
                                            <p:fltVal val="0"/>
                                          </p:val>
                                        </p:tav>
                                        <p:tav tm="100000">
                                          <p:val>
                                            <p:strVal val="#ppt_h"/>
                                          </p:val>
                                        </p:tav>
                                      </p:tavLst>
                                    </p:anim>
                                    <p:anim calcmode="lin" valueType="num">
                                      <p:cBhvr>
                                        <p:cTn id="37" dur="1000" fill="hold"/>
                                        <p:tgtEl>
                                          <p:spTgt spid="9">
                                            <p:graphicEl>
                                              <a:dgm id="{C3FA2209-C67F-42E2-8D6B-2517CE328792}"/>
                                            </p:graphicEl>
                                          </p:spTgt>
                                        </p:tgtEl>
                                        <p:attrNameLst>
                                          <p:attrName>style.rotation</p:attrName>
                                        </p:attrNameLst>
                                      </p:cBhvr>
                                      <p:tavLst>
                                        <p:tav tm="0">
                                          <p:val>
                                            <p:fltVal val="90"/>
                                          </p:val>
                                        </p:tav>
                                        <p:tav tm="100000">
                                          <p:val>
                                            <p:fltVal val="0"/>
                                          </p:val>
                                        </p:tav>
                                      </p:tavLst>
                                    </p:anim>
                                    <p:animEffect transition="in" filter="fade">
                                      <p:cBhvr>
                                        <p:cTn id="38" dur="1000"/>
                                        <p:tgtEl>
                                          <p:spTgt spid="9">
                                            <p:graphicEl>
                                              <a:dgm id="{C3FA2209-C67F-42E2-8D6B-2517CE328792}"/>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9">
                                            <p:graphicEl>
                                              <a:dgm id="{7445D04D-C81E-4394-82AE-B43D460D7ABE}"/>
                                            </p:graphicEl>
                                          </p:spTgt>
                                        </p:tgtEl>
                                        <p:attrNameLst>
                                          <p:attrName>style.visibility</p:attrName>
                                        </p:attrNameLst>
                                      </p:cBhvr>
                                      <p:to>
                                        <p:strVal val="visible"/>
                                      </p:to>
                                    </p:set>
                                    <p:anim calcmode="lin" valueType="num">
                                      <p:cBhvr>
                                        <p:cTn id="43" dur="1000" fill="hold"/>
                                        <p:tgtEl>
                                          <p:spTgt spid="9">
                                            <p:graphicEl>
                                              <a:dgm id="{7445D04D-C81E-4394-82AE-B43D460D7ABE}"/>
                                            </p:graphicEl>
                                          </p:spTgt>
                                        </p:tgtEl>
                                        <p:attrNameLst>
                                          <p:attrName>ppt_w</p:attrName>
                                        </p:attrNameLst>
                                      </p:cBhvr>
                                      <p:tavLst>
                                        <p:tav tm="0">
                                          <p:val>
                                            <p:fltVal val="0"/>
                                          </p:val>
                                        </p:tav>
                                        <p:tav tm="100000">
                                          <p:val>
                                            <p:strVal val="#ppt_w"/>
                                          </p:val>
                                        </p:tav>
                                      </p:tavLst>
                                    </p:anim>
                                    <p:anim calcmode="lin" valueType="num">
                                      <p:cBhvr>
                                        <p:cTn id="44" dur="1000" fill="hold"/>
                                        <p:tgtEl>
                                          <p:spTgt spid="9">
                                            <p:graphicEl>
                                              <a:dgm id="{7445D04D-C81E-4394-82AE-B43D460D7ABE}"/>
                                            </p:graphicEl>
                                          </p:spTgt>
                                        </p:tgtEl>
                                        <p:attrNameLst>
                                          <p:attrName>ppt_h</p:attrName>
                                        </p:attrNameLst>
                                      </p:cBhvr>
                                      <p:tavLst>
                                        <p:tav tm="0">
                                          <p:val>
                                            <p:fltVal val="0"/>
                                          </p:val>
                                        </p:tav>
                                        <p:tav tm="100000">
                                          <p:val>
                                            <p:strVal val="#ppt_h"/>
                                          </p:val>
                                        </p:tav>
                                      </p:tavLst>
                                    </p:anim>
                                    <p:anim calcmode="lin" valueType="num">
                                      <p:cBhvr>
                                        <p:cTn id="45" dur="1000" fill="hold"/>
                                        <p:tgtEl>
                                          <p:spTgt spid="9">
                                            <p:graphicEl>
                                              <a:dgm id="{7445D04D-C81E-4394-82AE-B43D460D7ABE}"/>
                                            </p:graphicEl>
                                          </p:spTgt>
                                        </p:tgtEl>
                                        <p:attrNameLst>
                                          <p:attrName>style.rotation</p:attrName>
                                        </p:attrNameLst>
                                      </p:cBhvr>
                                      <p:tavLst>
                                        <p:tav tm="0">
                                          <p:val>
                                            <p:fltVal val="90"/>
                                          </p:val>
                                        </p:tav>
                                        <p:tav tm="100000">
                                          <p:val>
                                            <p:fltVal val="0"/>
                                          </p:val>
                                        </p:tav>
                                      </p:tavLst>
                                    </p:anim>
                                    <p:animEffect transition="in" filter="fade">
                                      <p:cBhvr>
                                        <p:cTn id="46" dur="1000"/>
                                        <p:tgtEl>
                                          <p:spTgt spid="9">
                                            <p:graphicEl>
                                              <a:dgm id="{7445D04D-C81E-4394-82AE-B43D460D7ABE}"/>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graphicEl>
                                              <a:dgm id="{80B712C1-46E9-4399-BC5B-186918BC7353}"/>
                                            </p:graphicEl>
                                          </p:spTgt>
                                        </p:tgtEl>
                                        <p:attrNameLst>
                                          <p:attrName>style.visibility</p:attrName>
                                        </p:attrNameLst>
                                      </p:cBhvr>
                                      <p:to>
                                        <p:strVal val="visible"/>
                                      </p:to>
                                    </p:set>
                                    <p:anim calcmode="lin" valueType="num">
                                      <p:cBhvr>
                                        <p:cTn id="49" dur="1000" fill="hold"/>
                                        <p:tgtEl>
                                          <p:spTgt spid="9">
                                            <p:graphicEl>
                                              <a:dgm id="{80B712C1-46E9-4399-BC5B-186918BC7353}"/>
                                            </p:graphicEl>
                                          </p:spTgt>
                                        </p:tgtEl>
                                        <p:attrNameLst>
                                          <p:attrName>ppt_w</p:attrName>
                                        </p:attrNameLst>
                                      </p:cBhvr>
                                      <p:tavLst>
                                        <p:tav tm="0">
                                          <p:val>
                                            <p:fltVal val="0"/>
                                          </p:val>
                                        </p:tav>
                                        <p:tav tm="100000">
                                          <p:val>
                                            <p:strVal val="#ppt_w"/>
                                          </p:val>
                                        </p:tav>
                                      </p:tavLst>
                                    </p:anim>
                                    <p:anim calcmode="lin" valueType="num">
                                      <p:cBhvr>
                                        <p:cTn id="50" dur="1000" fill="hold"/>
                                        <p:tgtEl>
                                          <p:spTgt spid="9">
                                            <p:graphicEl>
                                              <a:dgm id="{80B712C1-46E9-4399-BC5B-186918BC7353}"/>
                                            </p:graphicEl>
                                          </p:spTgt>
                                        </p:tgtEl>
                                        <p:attrNameLst>
                                          <p:attrName>ppt_h</p:attrName>
                                        </p:attrNameLst>
                                      </p:cBhvr>
                                      <p:tavLst>
                                        <p:tav tm="0">
                                          <p:val>
                                            <p:fltVal val="0"/>
                                          </p:val>
                                        </p:tav>
                                        <p:tav tm="100000">
                                          <p:val>
                                            <p:strVal val="#ppt_h"/>
                                          </p:val>
                                        </p:tav>
                                      </p:tavLst>
                                    </p:anim>
                                    <p:anim calcmode="lin" valueType="num">
                                      <p:cBhvr>
                                        <p:cTn id="51" dur="1000" fill="hold"/>
                                        <p:tgtEl>
                                          <p:spTgt spid="9">
                                            <p:graphicEl>
                                              <a:dgm id="{80B712C1-46E9-4399-BC5B-186918BC7353}"/>
                                            </p:graphicEl>
                                          </p:spTgt>
                                        </p:tgtEl>
                                        <p:attrNameLst>
                                          <p:attrName>style.rotation</p:attrName>
                                        </p:attrNameLst>
                                      </p:cBhvr>
                                      <p:tavLst>
                                        <p:tav tm="0">
                                          <p:val>
                                            <p:fltVal val="90"/>
                                          </p:val>
                                        </p:tav>
                                        <p:tav tm="100000">
                                          <p:val>
                                            <p:fltVal val="0"/>
                                          </p:val>
                                        </p:tav>
                                      </p:tavLst>
                                    </p:anim>
                                    <p:animEffect transition="in" filter="fade">
                                      <p:cBhvr>
                                        <p:cTn id="52" dur="1000"/>
                                        <p:tgtEl>
                                          <p:spTgt spid="9">
                                            <p:graphicEl>
                                              <a:dgm id="{80B712C1-46E9-4399-BC5B-186918BC7353}"/>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0">
                                            <p:graphicEl>
                                              <a:dgm id="{167DBD15-7C00-48D7-8B3E-95BBCC9EFF14}"/>
                                            </p:graphicEl>
                                          </p:spTgt>
                                        </p:tgtEl>
                                        <p:attrNameLst>
                                          <p:attrName>style.visibility</p:attrName>
                                        </p:attrNameLst>
                                      </p:cBhvr>
                                      <p:to>
                                        <p:strVal val="visible"/>
                                      </p:to>
                                    </p:set>
                                    <p:anim calcmode="lin" valueType="num">
                                      <p:cBhvr>
                                        <p:cTn id="57" dur="1000" fill="hold"/>
                                        <p:tgtEl>
                                          <p:spTgt spid="10">
                                            <p:graphicEl>
                                              <a:dgm id="{167DBD15-7C00-48D7-8B3E-95BBCC9EFF14}"/>
                                            </p:graphicEl>
                                          </p:spTgt>
                                        </p:tgtEl>
                                        <p:attrNameLst>
                                          <p:attrName>ppt_w</p:attrName>
                                        </p:attrNameLst>
                                      </p:cBhvr>
                                      <p:tavLst>
                                        <p:tav tm="0">
                                          <p:val>
                                            <p:fltVal val="0"/>
                                          </p:val>
                                        </p:tav>
                                        <p:tav tm="100000">
                                          <p:val>
                                            <p:strVal val="#ppt_w"/>
                                          </p:val>
                                        </p:tav>
                                      </p:tavLst>
                                    </p:anim>
                                    <p:anim calcmode="lin" valueType="num">
                                      <p:cBhvr>
                                        <p:cTn id="58" dur="1000" fill="hold"/>
                                        <p:tgtEl>
                                          <p:spTgt spid="10">
                                            <p:graphicEl>
                                              <a:dgm id="{167DBD15-7C00-48D7-8B3E-95BBCC9EFF14}"/>
                                            </p:graphicEl>
                                          </p:spTgt>
                                        </p:tgtEl>
                                        <p:attrNameLst>
                                          <p:attrName>ppt_h</p:attrName>
                                        </p:attrNameLst>
                                      </p:cBhvr>
                                      <p:tavLst>
                                        <p:tav tm="0">
                                          <p:val>
                                            <p:fltVal val="0"/>
                                          </p:val>
                                        </p:tav>
                                        <p:tav tm="100000">
                                          <p:val>
                                            <p:strVal val="#ppt_h"/>
                                          </p:val>
                                        </p:tav>
                                      </p:tavLst>
                                    </p:anim>
                                    <p:anim calcmode="lin" valueType="num">
                                      <p:cBhvr>
                                        <p:cTn id="59" dur="1000" fill="hold"/>
                                        <p:tgtEl>
                                          <p:spTgt spid="10">
                                            <p:graphicEl>
                                              <a:dgm id="{167DBD15-7C00-48D7-8B3E-95BBCC9EFF14}"/>
                                            </p:graphicEl>
                                          </p:spTgt>
                                        </p:tgtEl>
                                        <p:attrNameLst>
                                          <p:attrName>style.rotation</p:attrName>
                                        </p:attrNameLst>
                                      </p:cBhvr>
                                      <p:tavLst>
                                        <p:tav tm="0">
                                          <p:val>
                                            <p:fltVal val="90"/>
                                          </p:val>
                                        </p:tav>
                                        <p:tav tm="100000">
                                          <p:val>
                                            <p:fltVal val="0"/>
                                          </p:val>
                                        </p:tav>
                                      </p:tavLst>
                                    </p:anim>
                                    <p:animEffect transition="in" filter="fade">
                                      <p:cBhvr>
                                        <p:cTn id="60" dur="1000"/>
                                        <p:tgtEl>
                                          <p:spTgt spid="10">
                                            <p:graphicEl>
                                              <a:dgm id="{167DBD15-7C00-48D7-8B3E-95BBCC9EFF1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0">
                                            <p:graphicEl>
                                              <a:dgm id="{F1F75D4F-286B-425E-A48A-B5BF457C01AD}"/>
                                            </p:graphicEl>
                                          </p:spTgt>
                                        </p:tgtEl>
                                        <p:attrNameLst>
                                          <p:attrName>style.visibility</p:attrName>
                                        </p:attrNameLst>
                                      </p:cBhvr>
                                      <p:to>
                                        <p:strVal val="visible"/>
                                      </p:to>
                                    </p:set>
                                    <p:anim calcmode="lin" valueType="num">
                                      <p:cBhvr>
                                        <p:cTn id="65" dur="1000" fill="hold"/>
                                        <p:tgtEl>
                                          <p:spTgt spid="10">
                                            <p:graphicEl>
                                              <a:dgm id="{F1F75D4F-286B-425E-A48A-B5BF457C01AD}"/>
                                            </p:graphicEl>
                                          </p:spTgt>
                                        </p:tgtEl>
                                        <p:attrNameLst>
                                          <p:attrName>ppt_w</p:attrName>
                                        </p:attrNameLst>
                                      </p:cBhvr>
                                      <p:tavLst>
                                        <p:tav tm="0">
                                          <p:val>
                                            <p:fltVal val="0"/>
                                          </p:val>
                                        </p:tav>
                                        <p:tav tm="100000">
                                          <p:val>
                                            <p:strVal val="#ppt_w"/>
                                          </p:val>
                                        </p:tav>
                                      </p:tavLst>
                                    </p:anim>
                                    <p:anim calcmode="lin" valueType="num">
                                      <p:cBhvr>
                                        <p:cTn id="66" dur="1000" fill="hold"/>
                                        <p:tgtEl>
                                          <p:spTgt spid="10">
                                            <p:graphicEl>
                                              <a:dgm id="{F1F75D4F-286B-425E-A48A-B5BF457C01AD}"/>
                                            </p:graphicEl>
                                          </p:spTgt>
                                        </p:tgtEl>
                                        <p:attrNameLst>
                                          <p:attrName>ppt_h</p:attrName>
                                        </p:attrNameLst>
                                      </p:cBhvr>
                                      <p:tavLst>
                                        <p:tav tm="0">
                                          <p:val>
                                            <p:fltVal val="0"/>
                                          </p:val>
                                        </p:tav>
                                        <p:tav tm="100000">
                                          <p:val>
                                            <p:strVal val="#ppt_h"/>
                                          </p:val>
                                        </p:tav>
                                      </p:tavLst>
                                    </p:anim>
                                    <p:anim calcmode="lin" valueType="num">
                                      <p:cBhvr>
                                        <p:cTn id="67" dur="1000" fill="hold"/>
                                        <p:tgtEl>
                                          <p:spTgt spid="10">
                                            <p:graphicEl>
                                              <a:dgm id="{F1F75D4F-286B-425E-A48A-B5BF457C01AD}"/>
                                            </p:graphicEl>
                                          </p:spTgt>
                                        </p:tgtEl>
                                        <p:attrNameLst>
                                          <p:attrName>style.rotation</p:attrName>
                                        </p:attrNameLst>
                                      </p:cBhvr>
                                      <p:tavLst>
                                        <p:tav tm="0">
                                          <p:val>
                                            <p:fltVal val="90"/>
                                          </p:val>
                                        </p:tav>
                                        <p:tav tm="100000">
                                          <p:val>
                                            <p:fltVal val="0"/>
                                          </p:val>
                                        </p:tav>
                                      </p:tavLst>
                                    </p:anim>
                                    <p:animEffect transition="in" filter="fade">
                                      <p:cBhvr>
                                        <p:cTn id="68" dur="1000"/>
                                        <p:tgtEl>
                                          <p:spTgt spid="10">
                                            <p:graphicEl>
                                              <a:dgm id="{F1F75D4F-286B-425E-A48A-B5BF457C01AD}"/>
                                            </p:graphicEl>
                                          </p:spTgt>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10">
                                            <p:graphicEl>
                                              <a:dgm id="{006CA70D-DEC2-44E7-B019-4DFBAEF3CAA2}"/>
                                            </p:graphicEl>
                                          </p:spTgt>
                                        </p:tgtEl>
                                        <p:attrNameLst>
                                          <p:attrName>style.visibility</p:attrName>
                                        </p:attrNameLst>
                                      </p:cBhvr>
                                      <p:to>
                                        <p:strVal val="visible"/>
                                      </p:to>
                                    </p:set>
                                    <p:anim calcmode="lin" valueType="num">
                                      <p:cBhvr>
                                        <p:cTn id="71" dur="1000" fill="hold"/>
                                        <p:tgtEl>
                                          <p:spTgt spid="10">
                                            <p:graphicEl>
                                              <a:dgm id="{006CA70D-DEC2-44E7-B019-4DFBAEF3CAA2}"/>
                                            </p:graphicEl>
                                          </p:spTgt>
                                        </p:tgtEl>
                                        <p:attrNameLst>
                                          <p:attrName>ppt_w</p:attrName>
                                        </p:attrNameLst>
                                      </p:cBhvr>
                                      <p:tavLst>
                                        <p:tav tm="0">
                                          <p:val>
                                            <p:fltVal val="0"/>
                                          </p:val>
                                        </p:tav>
                                        <p:tav tm="100000">
                                          <p:val>
                                            <p:strVal val="#ppt_w"/>
                                          </p:val>
                                        </p:tav>
                                      </p:tavLst>
                                    </p:anim>
                                    <p:anim calcmode="lin" valueType="num">
                                      <p:cBhvr>
                                        <p:cTn id="72" dur="1000" fill="hold"/>
                                        <p:tgtEl>
                                          <p:spTgt spid="10">
                                            <p:graphicEl>
                                              <a:dgm id="{006CA70D-DEC2-44E7-B019-4DFBAEF3CAA2}"/>
                                            </p:graphicEl>
                                          </p:spTgt>
                                        </p:tgtEl>
                                        <p:attrNameLst>
                                          <p:attrName>ppt_h</p:attrName>
                                        </p:attrNameLst>
                                      </p:cBhvr>
                                      <p:tavLst>
                                        <p:tav tm="0">
                                          <p:val>
                                            <p:fltVal val="0"/>
                                          </p:val>
                                        </p:tav>
                                        <p:tav tm="100000">
                                          <p:val>
                                            <p:strVal val="#ppt_h"/>
                                          </p:val>
                                        </p:tav>
                                      </p:tavLst>
                                    </p:anim>
                                    <p:anim calcmode="lin" valueType="num">
                                      <p:cBhvr>
                                        <p:cTn id="73" dur="1000" fill="hold"/>
                                        <p:tgtEl>
                                          <p:spTgt spid="10">
                                            <p:graphicEl>
                                              <a:dgm id="{006CA70D-DEC2-44E7-B019-4DFBAEF3CAA2}"/>
                                            </p:graphicEl>
                                          </p:spTgt>
                                        </p:tgtEl>
                                        <p:attrNameLst>
                                          <p:attrName>style.rotation</p:attrName>
                                        </p:attrNameLst>
                                      </p:cBhvr>
                                      <p:tavLst>
                                        <p:tav tm="0">
                                          <p:val>
                                            <p:fltVal val="90"/>
                                          </p:val>
                                        </p:tav>
                                        <p:tav tm="100000">
                                          <p:val>
                                            <p:fltVal val="0"/>
                                          </p:val>
                                        </p:tav>
                                      </p:tavLst>
                                    </p:anim>
                                    <p:animEffect transition="in" filter="fade">
                                      <p:cBhvr>
                                        <p:cTn id="74" dur="1000"/>
                                        <p:tgtEl>
                                          <p:spTgt spid="10">
                                            <p:graphicEl>
                                              <a:dgm id="{006CA70D-DEC2-44E7-B019-4DFBAEF3CAA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0">
                                            <p:graphicEl>
                                              <a:dgm id="{CEC5BEF1-826F-41C2-9689-18496A118061}"/>
                                            </p:graphicEl>
                                          </p:spTgt>
                                        </p:tgtEl>
                                        <p:attrNameLst>
                                          <p:attrName>style.visibility</p:attrName>
                                        </p:attrNameLst>
                                      </p:cBhvr>
                                      <p:to>
                                        <p:strVal val="visible"/>
                                      </p:to>
                                    </p:set>
                                    <p:anim calcmode="lin" valueType="num">
                                      <p:cBhvr>
                                        <p:cTn id="79" dur="1000" fill="hold"/>
                                        <p:tgtEl>
                                          <p:spTgt spid="10">
                                            <p:graphicEl>
                                              <a:dgm id="{CEC5BEF1-826F-41C2-9689-18496A118061}"/>
                                            </p:graphicEl>
                                          </p:spTgt>
                                        </p:tgtEl>
                                        <p:attrNameLst>
                                          <p:attrName>ppt_w</p:attrName>
                                        </p:attrNameLst>
                                      </p:cBhvr>
                                      <p:tavLst>
                                        <p:tav tm="0">
                                          <p:val>
                                            <p:fltVal val="0"/>
                                          </p:val>
                                        </p:tav>
                                        <p:tav tm="100000">
                                          <p:val>
                                            <p:strVal val="#ppt_w"/>
                                          </p:val>
                                        </p:tav>
                                      </p:tavLst>
                                    </p:anim>
                                    <p:anim calcmode="lin" valueType="num">
                                      <p:cBhvr>
                                        <p:cTn id="80" dur="1000" fill="hold"/>
                                        <p:tgtEl>
                                          <p:spTgt spid="10">
                                            <p:graphicEl>
                                              <a:dgm id="{CEC5BEF1-826F-41C2-9689-18496A118061}"/>
                                            </p:graphicEl>
                                          </p:spTgt>
                                        </p:tgtEl>
                                        <p:attrNameLst>
                                          <p:attrName>ppt_h</p:attrName>
                                        </p:attrNameLst>
                                      </p:cBhvr>
                                      <p:tavLst>
                                        <p:tav tm="0">
                                          <p:val>
                                            <p:fltVal val="0"/>
                                          </p:val>
                                        </p:tav>
                                        <p:tav tm="100000">
                                          <p:val>
                                            <p:strVal val="#ppt_h"/>
                                          </p:val>
                                        </p:tav>
                                      </p:tavLst>
                                    </p:anim>
                                    <p:anim calcmode="lin" valueType="num">
                                      <p:cBhvr>
                                        <p:cTn id="81" dur="1000" fill="hold"/>
                                        <p:tgtEl>
                                          <p:spTgt spid="10">
                                            <p:graphicEl>
                                              <a:dgm id="{CEC5BEF1-826F-41C2-9689-18496A118061}"/>
                                            </p:graphicEl>
                                          </p:spTgt>
                                        </p:tgtEl>
                                        <p:attrNameLst>
                                          <p:attrName>style.rotation</p:attrName>
                                        </p:attrNameLst>
                                      </p:cBhvr>
                                      <p:tavLst>
                                        <p:tav tm="0">
                                          <p:val>
                                            <p:fltVal val="90"/>
                                          </p:val>
                                        </p:tav>
                                        <p:tav tm="100000">
                                          <p:val>
                                            <p:fltVal val="0"/>
                                          </p:val>
                                        </p:tav>
                                      </p:tavLst>
                                    </p:anim>
                                    <p:animEffect transition="in" filter="fade">
                                      <p:cBhvr>
                                        <p:cTn id="82" dur="1000"/>
                                        <p:tgtEl>
                                          <p:spTgt spid="10">
                                            <p:graphicEl>
                                              <a:dgm id="{CEC5BEF1-826F-41C2-9689-18496A118061}"/>
                                            </p:graphicEl>
                                          </p:spTgt>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0">
                                            <p:graphicEl>
                                              <a:dgm id="{266BDA92-89C6-4705-991C-01C681C2B6DE}"/>
                                            </p:graphicEl>
                                          </p:spTgt>
                                        </p:tgtEl>
                                        <p:attrNameLst>
                                          <p:attrName>style.visibility</p:attrName>
                                        </p:attrNameLst>
                                      </p:cBhvr>
                                      <p:to>
                                        <p:strVal val="visible"/>
                                      </p:to>
                                    </p:set>
                                    <p:anim calcmode="lin" valueType="num">
                                      <p:cBhvr>
                                        <p:cTn id="85" dur="1000" fill="hold"/>
                                        <p:tgtEl>
                                          <p:spTgt spid="10">
                                            <p:graphicEl>
                                              <a:dgm id="{266BDA92-89C6-4705-991C-01C681C2B6DE}"/>
                                            </p:graphicEl>
                                          </p:spTgt>
                                        </p:tgtEl>
                                        <p:attrNameLst>
                                          <p:attrName>ppt_w</p:attrName>
                                        </p:attrNameLst>
                                      </p:cBhvr>
                                      <p:tavLst>
                                        <p:tav tm="0">
                                          <p:val>
                                            <p:fltVal val="0"/>
                                          </p:val>
                                        </p:tav>
                                        <p:tav tm="100000">
                                          <p:val>
                                            <p:strVal val="#ppt_w"/>
                                          </p:val>
                                        </p:tav>
                                      </p:tavLst>
                                    </p:anim>
                                    <p:anim calcmode="lin" valueType="num">
                                      <p:cBhvr>
                                        <p:cTn id="86" dur="1000" fill="hold"/>
                                        <p:tgtEl>
                                          <p:spTgt spid="10">
                                            <p:graphicEl>
                                              <a:dgm id="{266BDA92-89C6-4705-991C-01C681C2B6DE}"/>
                                            </p:graphicEl>
                                          </p:spTgt>
                                        </p:tgtEl>
                                        <p:attrNameLst>
                                          <p:attrName>ppt_h</p:attrName>
                                        </p:attrNameLst>
                                      </p:cBhvr>
                                      <p:tavLst>
                                        <p:tav tm="0">
                                          <p:val>
                                            <p:fltVal val="0"/>
                                          </p:val>
                                        </p:tav>
                                        <p:tav tm="100000">
                                          <p:val>
                                            <p:strVal val="#ppt_h"/>
                                          </p:val>
                                        </p:tav>
                                      </p:tavLst>
                                    </p:anim>
                                    <p:anim calcmode="lin" valueType="num">
                                      <p:cBhvr>
                                        <p:cTn id="87" dur="1000" fill="hold"/>
                                        <p:tgtEl>
                                          <p:spTgt spid="10">
                                            <p:graphicEl>
                                              <a:dgm id="{266BDA92-89C6-4705-991C-01C681C2B6DE}"/>
                                            </p:graphicEl>
                                          </p:spTgt>
                                        </p:tgtEl>
                                        <p:attrNameLst>
                                          <p:attrName>style.rotation</p:attrName>
                                        </p:attrNameLst>
                                      </p:cBhvr>
                                      <p:tavLst>
                                        <p:tav tm="0">
                                          <p:val>
                                            <p:fltVal val="90"/>
                                          </p:val>
                                        </p:tav>
                                        <p:tav tm="100000">
                                          <p:val>
                                            <p:fltVal val="0"/>
                                          </p:val>
                                        </p:tav>
                                      </p:tavLst>
                                    </p:anim>
                                    <p:animEffect transition="in" filter="fade">
                                      <p:cBhvr>
                                        <p:cTn id="88" dur="1000"/>
                                        <p:tgtEl>
                                          <p:spTgt spid="10">
                                            <p:graphicEl>
                                              <a:dgm id="{266BDA92-89C6-4705-991C-01C681C2B6DE}"/>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10">
                                            <p:graphicEl>
                                              <a:dgm id="{E9DAFFAD-1271-4426-9B7A-B9E683172BB1}"/>
                                            </p:graphicEl>
                                          </p:spTgt>
                                        </p:tgtEl>
                                        <p:attrNameLst>
                                          <p:attrName>style.visibility</p:attrName>
                                        </p:attrNameLst>
                                      </p:cBhvr>
                                      <p:to>
                                        <p:strVal val="visible"/>
                                      </p:to>
                                    </p:set>
                                    <p:anim calcmode="lin" valueType="num">
                                      <p:cBhvr>
                                        <p:cTn id="93" dur="1000" fill="hold"/>
                                        <p:tgtEl>
                                          <p:spTgt spid="10">
                                            <p:graphicEl>
                                              <a:dgm id="{E9DAFFAD-1271-4426-9B7A-B9E683172BB1}"/>
                                            </p:graphicEl>
                                          </p:spTgt>
                                        </p:tgtEl>
                                        <p:attrNameLst>
                                          <p:attrName>ppt_w</p:attrName>
                                        </p:attrNameLst>
                                      </p:cBhvr>
                                      <p:tavLst>
                                        <p:tav tm="0">
                                          <p:val>
                                            <p:fltVal val="0"/>
                                          </p:val>
                                        </p:tav>
                                        <p:tav tm="100000">
                                          <p:val>
                                            <p:strVal val="#ppt_w"/>
                                          </p:val>
                                        </p:tav>
                                      </p:tavLst>
                                    </p:anim>
                                    <p:anim calcmode="lin" valueType="num">
                                      <p:cBhvr>
                                        <p:cTn id="94" dur="1000" fill="hold"/>
                                        <p:tgtEl>
                                          <p:spTgt spid="10">
                                            <p:graphicEl>
                                              <a:dgm id="{E9DAFFAD-1271-4426-9B7A-B9E683172BB1}"/>
                                            </p:graphicEl>
                                          </p:spTgt>
                                        </p:tgtEl>
                                        <p:attrNameLst>
                                          <p:attrName>ppt_h</p:attrName>
                                        </p:attrNameLst>
                                      </p:cBhvr>
                                      <p:tavLst>
                                        <p:tav tm="0">
                                          <p:val>
                                            <p:fltVal val="0"/>
                                          </p:val>
                                        </p:tav>
                                        <p:tav tm="100000">
                                          <p:val>
                                            <p:strVal val="#ppt_h"/>
                                          </p:val>
                                        </p:tav>
                                      </p:tavLst>
                                    </p:anim>
                                    <p:anim calcmode="lin" valueType="num">
                                      <p:cBhvr>
                                        <p:cTn id="95" dur="1000" fill="hold"/>
                                        <p:tgtEl>
                                          <p:spTgt spid="10">
                                            <p:graphicEl>
                                              <a:dgm id="{E9DAFFAD-1271-4426-9B7A-B9E683172BB1}"/>
                                            </p:graphicEl>
                                          </p:spTgt>
                                        </p:tgtEl>
                                        <p:attrNameLst>
                                          <p:attrName>style.rotation</p:attrName>
                                        </p:attrNameLst>
                                      </p:cBhvr>
                                      <p:tavLst>
                                        <p:tav tm="0">
                                          <p:val>
                                            <p:fltVal val="90"/>
                                          </p:val>
                                        </p:tav>
                                        <p:tav tm="100000">
                                          <p:val>
                                            <p:fltVal val="0"/>
                                          </p:val>
                                        </p:tav>
                                      </p:tavLst>
                                    </p:anim>
                                    <p:animEffect transition="in" filter="fade">
                                      <p:cBhvr>
                                        <p:cTn id="96" dur="1000"/>
                                        <p:tgtEl>
                                          <p:spTgt spid="10">
                                            <p:graphicEl>
                                              <a:dgm id="{E9DAFFAD-1271-4426-9B7A-B9E683172BB1}"/>
                                            </p:graphicEl>
                                          </p:spTgt>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10">
                                            <p:graphicEl>
                                              <a:dgm id="{BFEBB1BE-F1DC-4C41-B86E-D4D496411494}"/>
                                            </p:graphicEl>
                                          </p:spTgt>
                                        </p:tgtEl>
                                        <p:attrNameLst>
                                          <p:attrName>style.visibility</p:attrName>
                                        </p:attrNameLst>
                                      </p:cBhvr>
                                      <p:to>
                                        <p:strVal val="visible"/>
                                      </p:to>
                                    </p:set>
                                    <p:anim calcmode="lin" valueType="num">
                                      <p:cBhvr>
                                        <p:cTn id="99" dur="1000" fill="hold"/>
                                        <p:tgtEl>
                                          <p:spTgt spid="10">
                                            <p:graphicEl>
                                              <a:dgm id="{BFEBB1BE-F1DC-4C41-B86E-D4D496411494}"/>
                                            </p:graphicEl>
                                          </p:spTgt>
                                        </p:tgtEl>
                                        <p:attrNameLst>
                                          <p:attrName>ppt_w</p:attrName>
                                        </p:attrNameLst>
                                      </p:cBhvr>
                                      <p:tavLst>
                                        <p:tav tm="0">
                                          <p:val>
                                            <p:fltVal val="0"/>
                                          </p:val>
                                        </p:tav>
                                        <p:tav tm="100000">
                                          <p:val>
                                            <p:strVal val="#ppt_w"/>
                                          </p:val>
                                        </p:tav>
                                      </p:tavLst>
                                    </p:anim>
                                    <p:anim calcmode="lin" valueType="num">
                                      <p:cBhvr>
                                        <p:cTn id="100" dur="1000" fill="hold"/>
                                        <p:tgtEl>
                                          <p:spTgt spid="10">
                                            <p:graphicEl>
                                              <a:dgm id="{BFEBB1BE-F1DC-4C41-B86E-D4D496411494}"/>
                                            </p:graphicEl>
                                          </p:spTgt>
                                        </p:tgtEl>
                                        <p:attrNameLst>
                                          <p:attrName>ppt_h</p:attrName>
                                        </p:attrNameLst>
                                      </p:cBhvr>
                                      <p:tavLst>
                                        <p:tav tm="0">
                                          <p:val>
                                            <p:fltVal val="0"/>
                                          </p:val>
                                        </p:tav>
                                        <p:tav tm="100000">
                                          <p:val>
                                            <p:strVal val="#ppt_h"/>
                                          </p:val>
                                        </p:tav>
                                      </p:tavLst>
                                    </p:anim>
                                    <p:anim calcmode="lin" valueType="num">
                                      <p:cBhvr>
                                        <p:cTn id="101" dur="1000" fill="hold"/>
                                        <p:tgtEl>
                                          <p:spTgt spid="10">
                                            <p:graphicEl>
                                              <a:dgm id="{BFEBB1BE-F1DC-4C41-B86E-D4D496411494}"/>
                                            </p:graphicEl>
                                          </p:spTgt>
                                        </p:tgtEl>
                                        <p:attrNameLst>
                                          <p:attrName>style.rotation</p:attrName>
                                        </p:attrNameLst>
                                      </p:cBhvr>
                                      <p:tavLst>
                                        <p:tav tm="0">
                                          <p:val>
                                            <p:fltVal val="90"/>
                                          </p:val>
                                        </p:tav>
                                        <p:tav tm="100000">
                                          <p:val>
                                            <p:fltVal val="0"/>
                                          </p:val>
                                        </p:tav>
                                      </p:tavLst>
                                    </p:anim>
                                    <p:animEffect transition="in" filter="fade">
                                      <p:cBhvr>
                                        <p:cTn id="102" dur="1000"/>
                                        <p:tgtEl>
                                          <p:spTgt spid="10">
                                            <p:graphicEl>
                                              <a:dgm id="{BFEBB1BE-F1DC-4C41-B86E-D4D4964114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Graphic spid="10" grpId="0">
        <p:bldSub>
          <a:bldDgm bld="lvl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Où ? Les foyers insurrectionnels</a:t>
            </a:r>
            <a:endParaRPr lang="fr-FR" dirty="0"/>
          </a:p>
        </p:txBody>
      </p:sp>
      <p:sp>
        <p:nvSpPr>
          <p:cNvPr id="3" name="Espace réservé du texte 2"/>
          <p:cNvSpPr>
            <a:spLocks noGrp="1"/>
          </p:cNvSpPr>
          <p:nvPr>
            <p:ph type="body" idx="1"/>
          </p:nvPr>
        </p:nvSpPr>
        <p:spPr/>
        <p:txBody>
          <a:bodyPr/>
          <a:lstStyle/>
          <a:p>
            <a:r>
              <a:rPr lang="fr-FR" dirty="0" smtClean="0"/>
              <a:t>Situations révolutionnaires</a:t>
            </a:r>
            <a:endParaRPr lang="fr-FR" dirty="0"/>
          </a:p>
        </p:txBody>
      </p:sp>
      <p:sp>
        <p:nvSpPr>
          <p:cNvPr id="4" name="Espace réservé du contenu 3"/>
          <p:cNvSpPr>
            <a:spLocks noGrp="1"/>
          </p:cNvSpPr>
          <p:nvPr>
            <p:ph sz="half" idx="2"/>
          </p:nvPr>
        </p:nvSpPr>
        <p:spPr>
          <a:xfrm>
            <a:off x="457200" y="2174875"/>
            <a:ext cx="8507288" cy="3951288"/>
          </a:xfrm>
        </p:spPr>
        <p:txBody>
          <a:bodyPr/>
          <a:lstStyle/>
          <a:p>
            <a:r>
              <a:rPr lang="fr-FR" dirty="0" smtClean="0"/>
              <a:t>Clivages très profonds</a:t>
            </a:r>
          </a:p>
          <a:p>
            <a:r>
              <a:rPr lang="fr-FR" dirty="0" smtClean="0"/>
              <a:t>Guerre civile</a:t>
            </a:r>
          </a:p>
          <a:p>
            <a:r>
              <a:rPr lang="fr-FR" dirty="0" smtClean="0"/>
              <a:t>Guerre d’indépendance américaine (1774-1776)</a:t>
            </a:r>
          </a:p>
          <a:p>
            <a:r>
              <a:rPr lang="fr-FR" dirty="0" smtClean="0"/>
              <a:t>Guerre internationale (Russie, 1917, </a:t>
            </a:r>
            <a:r>
              <a:rPr lang="fr-FR" dirty="0"/>
              <a:t>Corée </a:t>
            </a:r>
            <a:r>
              <a:rPr lang="fr-FR" dirty="0" smtClean="0"/>
              <a:t>1945, Chine 1949)</a:t>
            </a:r>
          </a:p>
          <a:p>
            <a:r>
              <a:rPr lang="fr-FR" dirty="0" smtClean="0"/>
              <a:t>Guerres de libération nationale (Tiers-Monde) </a:t>
            </a:r>
          </a:p>
        </p:txBody>
      </p:sp>
    </p:spTree>
    <p:extLst>
      <p:ext uri="{BB962C8B-B14F-4D97-AF65-F5344CB8AC3E}">
        <p14:creationId xmlns:p14="http://schemas.microsoft.com/office/powerpoint/2010/main" val="3553630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Quand ? Une nouvelle première fois</a:t>
            </a:r>
            <a:endParaRPr lang="fr-FR" dirty="0"/>
          </a:p>
        </p:txBody>
      </p:sp>
      <p:sp>
        <p:nvSpPr>
          <p:cNvPr id="3" name="Espace réservé du contenu 2"/>
          <p:cNvSpPr>
            <a:spLocks noGrp="1"/>
          </p:cNvSpPr>
          <p:nvPr>
            <p:ph idx="1"/>
          </p:nvPr>
        </p:nvSpPr>
        <p:spPr/>
        <p:txBody>
          <a:bodyPr/>
          <a:lstStyle/>
          <a:p>
            <a:r>
              <a:rPr lang="fr-FR" dirty="0" smtClean="0"/>
              <a:t>Eschatologie, millénarisme, retrouvailles, renouer</a:t>
            </a:r>
          </a:p>
          <a:p>
            <a:r>
              <a:rPr lang="fr-FR" dirty="0" smtClean="0"/>
              <a:t>« Le Grand Soir » « les lendemains qui chantent »</a:t>
            </a:r>
          </a:p>
          <a:p>
            <a:r>
              <a:rPr lang="fr-FR" dirty="0" smtClean="0"/>
              <a:t>Radicalité : retour aux sources</a:t>
            </a:r>
          </a:p>
          <a:p>
            <a:r>
              <a:rPr lang="fr-FR" i="1" dirty="0" smtClean="0"/>
              <a:t>Eschatologie et Révolution Américaine. L</a:t>
            </a:r>
            <a:r>
              <a:rPr lang="fr-FR" dirty="0" smtClean="0"/>
              <a:t>es </a:t>
            </a:r>
            <a:r>
              <a:rPr lang="fr-FR" dirty="0"/>
              <a:t>fondateurs </a:t>
            </a:r>
            <a:r>
              <a:rPr lang="fr-FR" dirty="0" smtClean="0"/>
              <a:t>ont inscrit </a:t>
            </a:r>
            <a:r>
              <a:rPr lang="fr-FR" dirty="0"/>
              <a:t>sur le sceau national les mots </a:t>
            </a:r>
            <a:r>
              <a:rPr lang="fr-FR" i="1" dirty="0" err="1"/>
              <a:t>novus</a:t>
            </a:r>
            <a:r>
              <a:rPr lang="fr-FR" i="1" dirty="0"/>
              <a:t> ordo </a:t>
            </a:r>
            <a:r>
              <a:rPr lang="fr-FR" i="1" dirty="0" err="1" smtClean="0"/>
              <a:t>seculorum</a:t>
            </a:r>
            <a:r>
              <a:rPr lang="fr-FR" dirty="0"/>
              <a:t> (“nouvel ordre </a:t>
            </a:r>
            <a:r>
              <a:rPr lang="fr-FR" dirty="0" smtClean="0"/>
              <a:t>des siècles : nouvel ordre mondial”)</a:t>
            </a:r>
          </a:p>
          <a:p>
            <a:r>
              <a:rPr lang="fr-FR" dirty="0" smtClean="0"/>
              <a:t>Révolution américaine : Cité sur la Colline, Cité de Dieu, Nouvelle Athènes, Troisième Rome</a:t>
            </a:r>
            <a:endParaRPr lang="fr-FR" dirty="0"/>
          </a:p>
          <a:p>
            <a:endParaRPr lang="fr-FR" dirty="0"/>
          </a:p>
        </p:txBody>
      </p:sp>
    </p:spTree>
    <p:extLst>
      <p:ext uri="{BB962C8B-B14F-4D97-AF65-F5344CB8AC3E}">
        <p14:creationId xmlns:p14="http://schemas.microsoft.com/office/powerpoint/2010/main" val="1034252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 nouvelle première fois »</a:t>
            </a:r>
            <a:endParaRPr lang="fr-FR" dirty="0"/>
          </a:p>
        </p:txBody>
      </p:sp>
      <p:sp>
        <p:nvSpPr>
          <p:cNvPr id="3" name="Espace réservé du contenu 2"/>
          <p:cNvSpPr>
            <a:spLocks noGrp="1"/>
          </p:cNvSpPr>
          <p:nvPr>
            <p:ph idx="1"/>
          </p:nvPr>
        </p:nvSpPr>
        <p:spPr/>
        <p:txBody>
          <a:bodyPr/>
          <a:lstStyle/>
          <a:p>
            <a:r>
              <a:rPr lang="fr-FR" dirty="0" smtClean="0"/>
              <a:t>Innocence retrouvée</a:t>
            </a:r>
          </a:p>
          <a:p>
            <a:r>
              <a:rPr lang="fr-FR" dirty="0" smtClean="0"/>
              <a:t>Victoire sur la mort</a:t>
            </a:r>
          </a:p>
          <a:p>
            <a:r>
              <a:rPr lang="fr-FR" dirty="0" smtClean="0"/>
              <a:t>Victoire sur la finitude, les limites de l’ego</a:t>
            </a:r>
          </a:p>
          <a:p>
            <a:r>
              <a:rPr lang="fr-FR" dirty="0" smtClean="0"/>
              <a:t>Victoire sur le temps (« lendemains qui chantent »)</a:t>
            </a:r>
          </a:p>
          <a:p>
            <a:endParaRPr lang="fr-FR" dirty="0" smtClean="0"/>
          </a:p>
          <a:p>
            <a:pPr marL="0" indent="0">
              <a:buNone/>
            </a:pPr>
            <a:endParaRPr lang="fr-FR" dirty="0"/>
          </a:p>
        </p:txBody>
      </p:sp>
    </p:spTree>
    <p:extLst>
      <p:ext uri="{BB962C8B-B14F-4D97-AF65-F5344CB8AC3E}">
        <p14:creationId xmlns:p14="http://schemas.microsoft.com/office/powerpoint/2010/main" val="4469484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0"/>
            <a:ext cx="4499992" cy="6858000"/>
          </a:xfrm>
        </p:spPr>
        <p:txBody>
          <a:bodyPr>
            <a:normAutofit lnSpcReduction="10000"/>
          </a:bodyPr>
          <a:lstStyle/>
          <a:p>
            <a:r>
              <a:rPr lang="fr-FR" b="1" dirty="0" smtClean="0"/>
              <a:t>Une </a:t>
            </a:r>
            <a:r>
              <a:rPr lang="fr-FR" b="1" dirty="0"/>
              <a:t>Nouvelle Première </a:t>
            </a:r>
            <a:r>
              <a:rPr lang="fr-FR" b="1" dirty="0" smtClean="0"/>
              <a:t>Fois</a:t>
            </a:r>
            <a:r>
              <a:rPr lang="fr-FR" dirty="0"/>
              <a:t> </a:t>
            </a:r>
            <a:r>
              <a:rPr lang="fr-FR" dirty="0" smtClean="0"/>
              <a:t>(</a:t>
            </a:r>
            <a:r>
              <a:rPr lang="fr-FR" dirty="0" err="1" smtClean="0"/>
              <a:t>Kaïn</a:t>
            </a:r>
            <a:r>
              <a:rPr lang="fr-FR" dirty="0"/>
              <a:t> </a:t>
            </a:r>
            <a:r>
              <a:rPr lang="fr-FR" dirty="0" smtClean="0"/>
              <a:t>– le Vrai Monde, 2011)</a:t>
            </a:r>
            <a:r>
              <a:rPr lang="fr-FR" dirty="0"/>
              <a:t/>
            </a:r>
            <a:br>
              <a:rPr lang="fr-FR" dirty="0"/>
            </a:br>
            <a:endParaRPr lang="fr-FR" dirty="0" smtClean="0"/>
          </a:p>
          <a:p>
            <a:pPr marL="0" indent="0">
              <a:buNone/>
            </a:pPr>
            <a:r>
              <a:rPr lang="fr-FR" dirty="0" smtClean="0">
                <a:latin typeface="+mj-lt"/>
              </a:rPr>
              <a:t>J’ai </a:t>
            </a:r>
            <a:r>
              <a:rPr lang="fr-FR" dirty="0">
                <a:latin typeface="+mj-lt"/>
              </a:rPr>
              <a:t>envi d’être dans la lune</a:t>
            </a:r>
            <a:br>
              <a:rPr lang="fr-FR" dirty="0">
                <a:latin typeface="+mj-lt"/>
              </a:rPr>
            </a:br>
            <a:r>
              <a:rPr lang="fr-FR" dirty="0">
                <a:latin typeface="+mj-lt"/>
              </a:rPr>
              <a:t>Partir dans ma tête, sur une bulle</a:t>
            </a:r>
            <a:br>
              <a:rPr lang="fr-FR" dirty="0">
                <a:latin typeface="+mj-lt"/>
              </a:rPr>
            </a:br>
            <a:r>
              <a:rPr lang="fr-FR" dirty="0">
                <a:latin typeface="+mj-lt"/>
              </a:rPr>
              <a:t>Prendre les yeux de mon enfance</a:t>
            </a:r>
            <a:br>
              <a:rPr lang="fr-FR" dirty="0">
                <a:latin typeface="+mj-lt"/>
              </a:rPr>
            </a:br>
            <a:r>
              <a:rPr lang="fr-FR" dirty="0">
                <a:latin typeface="+mj-lt"/>
              </a:rPr>
              <a:t>Pour regarder</a:t>
            </a:r>
            <a:br>
              <a:rPr lang="fr-FR" dirty="0">
                <a:latin typeface="+mj-lt"/>
              </a:rPr>
            </a:br>
            <a:r>
              <a:rPr lang="fr-FR" dirty="0">
                <a:latin typeface="+mj-lt"/>
              </a:rPr>
              <a:t>Pour me laisser impressionner</a:t>
            </a:r>
            <a:br>
              <a:rPr lang="fr-FR" dirty="0">
                <a:latin typeface="+mj-lt"/>
              </a:rPr>
            </a:br>
            <a:r>
              <a:rPr lang="fr-FR" dirty="0">
                <a:latin typeface="+mj-lt"/>
              </a:rPr>
              <a:t>Je veux encore croire au Père-Noël</a:t>
            </a:r>
            <a:br>
              <a:rPr lang="fr-FR" dirty="0">
                <a:latin typeface="+mj-lt"/>
              </a:rPr>
            </a:br>
            <a:r>
              <a:rPr lang="fr-FR" dirty="0">
                <a:latin typeface="+mj-lt"/>
              </a:rPr>
              <a:t>Aux amours en porcelaine</a:t>
            </a:r>
            <a:br>
              <a:rPr lang="fr-FR" dirty="0">
                <a:latin typeface="+mj-lt"/>
              </a:rPr>
            </a:br>
            <a:r>
              <a:rPr lang="fr-FR" dirty="0">
                <a:latin typeface="+mj-lt"/>
              </a:rPr>
              <a:t>Au paradis, au ciel</a:t>
            </a:r>
            <a:br>
              <a:rPr lang="fr-FR" dirty="0">
                <a:latin typeface="+mj-lt"/>
              </a:rPr>
            </a:br>
            <a:r>
              <a:rPr lang="fr-FR" dirty="0">
                <a:latin typeface="+mj-lt"/>
              </a:rPr>
              <a:t>Revivre une première fois l’hiver</a:t>
            </a:r>
            <a:br>
              <a:rPr lang="fr-FR" dirty="0">
                <a:latin typeface="+mj-lt"/>
              </a:rPr>
            </a:br>
            <a:r>
              <a:rPr lang="fr-FR" dirty="0">
                <a:latin typeface="+mj-lt"/>
              </a:rPr>
              <a:t>Laisser mes yeux se remplir du bleu de la mer</a:t>
            </a:r>
            <a:br>
              <a:rPr lang="fr-FR" dirty="0">
                <a:latin typeface="+mj-lt"/>
              </a:rPr>
            </a:br>
            <a:r>
              <a:rPr lang="fr-FR" dirty="0">
                <a:latin typeface="+mj-lt"/>
              </a:rPr>
              <a:t/>
            </a:r>
            <a:br>
              <a:rPr lang="fr-FR" dirty="0">
                <a:latin typeface="+mj-lt"/>
              </a:rPr>
            </a:br>
            <a:r>
              <a:rPr lang="fr-FR" dirty="0">
                <a:latin typeface="+mj-lt"/>
              </a:rPr>
              <a:t>Pour une nouvelle première fois</a:t>
            </a:r>
            <a:br>
              <a:rPr lang="fr-FR" dirty="0">
                <a:latin typeface="+mj-lt"/>
              </a:rPr>
            </a:br>
            <a:r>
              <a:rPr lang="fr-FR" dirty="0">
                <a:latin typeface="+mj-lt"/>
              </a:rPr>
              <a:t>Comme pour la toute première fois</a:t>
            </a:r>
            <a:br>
              <a:rPr lang="fr-FR" dirty="0">
                <a:latin typeface="+mj-lt"/>
              </a:rPr>
            </a:br>
            <a:r>
              <a:rPr lang="fr-FR" dirty="0">
                <a:latin typeface="+mj-lt"/>
              </a:rPr>
              <a:t>Me laisser aller </a:t>
            </a:r>
            <a:br>
              <a:rPr lang="fr-FR" dirty="0">
                <a:latin typeface="+mj-lt"/>
              </a:rPr>
            </a:br>
            <a:r>
              <a:rPr lang="fr-FR" dirty="0">
                <a:latin typeface="+mj-lt"/>
              </a:rPr>
              <a:t>Laisser le temps être de mon côté</a:t>
            </a:r>
            <a:r>
              <a:rPr lang="fr-FR" dirty="0"/>
              <a:t/>
            </a:r>
            <a:br>
              <a:rPr lang="fr-FR" dirty="0"/>
            </a:br>
            <a:r>
              <a:rPr lang="fr-FR" dirty="0"/>
              <a:t/>
            </a:r>
            <a:br>
              <a:rPr lang="fr-FR" dirty="0"/>
            </a:br>
            <a:endParaRPr lang="fr-FR" dirty="0"/>
          </a:p>
          <a:p>
            <a:endParaRPr lang="fr-FR" dirty="0"/>
          </a:p>
        </p:txBody>
      </p:sp>
      <p:sp>
        <p:nvSpPr>
          <p:cNvPr id="4" name="Rectangle 3"/>
          <p:cNvSpPr/>
          <p:nvPr/>
        </p:nvSpPr>
        <p:spPr>
          <a:xfrm>
            <a:off x="4572000" y="0"/>
            <a:ext cx="4572000" cy="6463308"/>
          </a:xfrm>
          <a:prstGeom prst="rect">
            <a:avLst/>
          </a:prstGeom>
        </p:spPr>
        <p:txBody>
          <a:bodyPr>
            <a:spAutoFit/>
          </a:bodyPr>
          <a:lstStyle/>
          <a:p>
            <a:r>
              <a:rPr lang="fr-FR" dirty="0">
                <a:latin typeface="+mj-lt"/>
              </a:rPr>
              <a:t>Sans attaches et sans réticences</a:t>
            </a:r>
            <a:br>
              <a:rPr lang="fr-FR" dirty="0">
                <a:latin typeface="+mj-lt"/>
              </a:rPr>
            </a:br>
            <a:r>
              <a:rPr lang="fr-FR" dirty="0">
                <a:latin typeface="+mj-lt"/>
              </a:rPr>
              <a:t>L’esprit libre et le cœur volage</a:t>
            </a:r>
            <a:br>
              <a:rPr lang="fr-FR" dirty="0">
                <a:latin typeface="+mj-lt"/>
              </a:rPr>
            </a:br>
            <a:r>
              <a:rPr lang="fr-FR" dirty="0">
                <a:latin typeface="+mj-lt"/>
              </a:rPr>
              <a:t>Sans remords de conscience</a:t>
            </a:r>
            <a:br>
              <a:rPr lang="fr-FR" dirty="0">
                <a:latin typeface="+mj-lt"/>
              </a:rPr>
            </a:br>
            <a:r>
              <a:rPr lang="fr-FR" dirty="0">
                <a:latin typeface="+mj-lt"/>
              </a:rPr>
              <a:t>Aller refaire ma vie</a:t>
            </a:r>
            <a:br>
              <a:rPr lang="fr-FR" dirty="0">
                <a:latin typeface="+mj-lt"/>
              </a:rPr>
            </a:br>
            <a:r>
              <a:rPr lang="fr-FR" dirty="0">
                <a:latin typeface="+mj-lt"/>
              </a:rPr>
              <a:t>Dans un autre pays</a:t>
            </a:r>
            <a:br>
              <a:rPr lang="fr-FR" dirty="0">
                <a:latin typeface="+mj-lt"/>
              </a:rPr>
            </a:br>
            <a:r>
              <a:rPr lang="fr-FR" dirty="0">
                <a:latin typeface="+mj-lt"/>
              </a:rPr>
              <a:t>Recommencer la partie</a:t>
            </a:r>
            <a:br>
              <a:rPr lang="fr-FR" dirty="0">
                <a:latin typeface="+mj-lt"/>
              </a:rPr>
            </a:br>
            <a:r>
              <a:rPr lang="fr-FR" dirty="0">
                <a:latin typeface="+mj-lt"/>
              </a:rPr>
              <a:t>Voir comment je pourrai m’entier </a:t>
            </a:r>
            <a:br>
              <a:rPr lang="fr-FR" dirty="0">
                <a:latin typeface="+mj-lt"/>
              </a:rPr>
            </a:br>
            <a:r>
              <a:rPr lang="fr-FR" dirty="0">
                <a:latin typeface="+mj-lt"/>
              </a:rPr>
              <a:t>Sous un autre toit</a:t>
            </a:r>
            <a:br>
              <a:rPr lang="fr-FR" dirty="0">
                <a:latin typeface="+mj-lt"/>
              </a:rPr>
            </a:br>
            <a:r>
              <a:rPr lang="fr-FR" dirty="0">
                <a:latin typeface="+mj-lt"/>
              </a:rPr>
              <a:t>Faire des pâtures, d’autres traces</a:t>
            </a:r>
            <a:br>
              <a:rPr lang="fr-FR" dirty="0">
                <a:latin typeface="+mj-lt"/>
              </a:rPr>
            </a:br>
            <a:r>
              <a:rPr lang="fr-FR" dirty="0">
                <a:latin typeface="+mj-lt"/>
              </a:rPr>
              <a:t>Me laisser guider par d’autres voies</a:t>
            </a:r>
            <a:br>
              <a:rPr lang="fr-FR" dirty="0">
                <a:latin typeface="+mj-lt"/>
              </a:rPr>
            </a:br>
            <a:r>
              <a:rPr lang="fr-FR" dirty="0">
                <a:latin typeface="+mj-lt"/>
              </a:rPr>
              <a:t>Voir ce que j’ai pas vu venir</a:t>
            </a:r>
            <a:br>
              <a:rPr lang="fr-FR" dirty="0">
                <a:latin typeface="+mj-lt"/>
              </a:rPr>
            </a:br>
            <a:r>
              <a:rPr lang="fr-FR" dirty="0">
                <a:latin typeface="+mj-lt"/>
              </a:rPr>
              <a:t>Croire encore dure comme fer</a:t>
            </a:r>
            <a:br>
              <a:rPr lang="fr-FR" dirty="0">
                <a:latin typeface="+mj-lt"/>
              </a:rPr>
            </a:br>
            <a:r>
              <a:rPr lang="fr-FR" dirty="0">
                <a:latin typeface="+mj-lt"/>
              </a:rPr>
              <a:t>Qu’on va jamais mourir </a:t>
            </a:r>
            <a:br>
              <a:rPr lang="fr-FR" dirty="0">
                <a:latin typeface="+mj-lt"/>
              </a:rPr>
            </a:br>
            <a:r>
              <a:rPr lang="fr-FR" dirty="0">
                <a:latin typeface="+mj-lt"/>
              </a:rPr>
              <a:t/>
            </a:r>
            <a:br>
              <a:rPr lang="fr-FR" dirty="0">
                <a:latin typeface="+mj-lt"/>
              </a:rPr>
            </a:br>
            <a:r>
              <a:rPr lang="fr-FR" dirty="0">
                <a:latin typeface="+mj-lt"/>
              </a:rPr>
              <a:t>Pour une nouvelle première fois</a:t>
            </a:r>
            <a:br>
              <a:rPr lang="fr-FR" dirty="0">
                <a:latin typeface="+mj-lt"/>
              </a:rPr>
            </a:br>
            <a:r>
              <a:rPr lang="fr-FR" dirty="0">
                <a:latin typeface="+mj-lt"/>
              </a:rPr>
              <a:t>Comme pour la toute première fois</a:t>
            </a:r>
            <a:br>
              <a:rPr lang="fr-FR" dirty="0">
                <a:latin typeface="+mj-lt"/>
              </a:rPr>
            </a:br>
            <a:r>
              <a:rPr lang="fr-FR" dirty="0">
                <a:latin typeface="+mj-lt"/>
              </a:rPr>
              <a:t>Me laisser aller </a:t>
            </a:r>
            <a:br>
              <a:rPr lang="fr-FR" dirty="0">
                <a:latin typeface="+mj-lt"/>
              </a:rPr>
            </a:br>
            <a:r>
              <a:rPr lang="fr-FR" dirty="0">
                <a:latin typeface="+mj-lt"/>
              </a:rPr>
              <a:t>Laisser le temps être de mon côté</a:t>
            </a:r>
            <a:br>
              <a:rPr lang="fr-FR" dirty="0">
                <a:latin typeface="+mj-lt"/>
              </a:rPr>
            </a:br>
            <a:r>
              <a:rPr lang="fr-FR" dirty="0">
                <a:latin typeface="+mj-lt"/>
              </a:rPr>
              <a:t/>
            </a:r>
            <a:br>
              <a:rPr lang="fr-FR" dirty="0">
                <a:latin typeface="+mj-lt"/>
              </a:rPr>
            </a:br>
            <a:r>
              <a:rPr lang="fr-FR" dirty="0">
                <a:latin typeface="+mj-lt"/>
              </a:rPr>
              <a:t>Pour une nouvelle première fois</a:t>
            </a:r>
            <a:br>
              <a:rPr lang="fr-FR" dirty="0">
                <a:latin typeface="+mj-lt"/>
              </a:rPr>
            </a:br>
            <a:r>
              <a:rPr lang="fr-FR" dirty="0">
                <a:latin typeface="+mj-lt"/>
              </a:rPr>
              <a:t>Comme pour la toute première fois</a:t>
            </a:r>
            <a:br>
              <a:rPr lang="fr-FR" dirty="0">
                <a:latin typeface="+mj-lt"/>
              </a:rPr>
            </a:br>
            <a:r>
              <a:rPr lang="fr-FR" dirty="0">
                <a:latin typeface="+mj-lt"/>
              </a:rPr>
              <a:t>Me laisser aller </a:t>
            </a:r>
            <a:br>
              <a:rPr lang="fr-FR" dirty="0">
                <a:latin typeface="+mj-lt"/>
              </a:rPr>
            </a:br>
            <a:r>
              <a:rPr lang="fr-FR" dirty="0">
                <a:latin typeface="+mj-lt"/>
              </a:rPr>
              <a:t>Laisser le temps être de mon côté</a:t>
            </a:r>
          </a:p>
        </p:txBody>
      </p:sp>
    </p:spTree>
    <p:extLst>
      <p:ext uri="{BB962C8B-B14F-4D97-AF65-F5344CB8AC3E}">
        <p14:creationId xmlns:p14="http://schemas.microsoft.com/office/powerpoint/2010/main" val="2670490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Table 1</a:t>
            </a:r>
            <a:endParaRPr lang="fr-FR" dirty="0"/>
          </a:p>
        </p:txBody>
      </p:sp>
      <p:sp>
        <p:nvSpPr>
          <p:cNvPr id="3" name="Espace réservé du contenu 2"/>
          <p:cNvSpPr>
            <a:spLocks noGrp="1"/>
          </p:cNvSpPr>
          <p:nvPr>
            <p:ph idx="1"/>
          </p:nvPr>
        </p:nvSpPr>
        <p:spPr>
          <a:xfrm>
            <a:off x="0" y="1600200"/>
            <a:ext cx="9144000" cy="5257800"/>
          </a:xfrm>
        </p:spPr>
        <p:txBody>
          <a:bodyPr>
            <a:normAutofit fontScale="92500"/>
          </a:bodyPr>
          <a:lstStyle/>
          <a:p>
            <a:r>
              <a:rPr lang="fr-FR" sz="2000" dirty="0" smtClean="0">
                <a:latin typeface="Arial Narrow" panose="020B0606020202030204" pitchFamily="34" charset="0"/>
              </a:rPr>
              <a:t>Alain : j’ai longtemps refoulé bien des choses en moi et je n’osais pas m’exprimer. J’ai pu rencontrer Henri </a:t>
            </a:r>
            <a:r>
              <a:rPr lang="fr-FR" sz="2000" dirty="0">
                <a:latin typeface="Arial Narrow" panose="020B0606020202030204" pitchFamily="34" charset="0"/>
              </a:rPr>
              <a:t>B</a:t>
            </a:r>
            <a:r>
              <a:rPr lang="fr-FR" sz="2000" dirty="0" smtClean="0">
                <a:latin typeface="Arial Narrow" panose="020B0606020202030204" pitchFamily="34" charset="0"/>
              </a:rPr>
              <a:t>lanchard qui m’a redonné confiance de prendre initiative, aller sur le devant de la scène. Du coup, j’ai parfois dû effectuer une contre-révolution, pour éviter de me mettre un peu trop  en avant. Je cherche la révolution perpétuelle, ou continue</a:t>
            </a:r>
          </a:p>
          <a:p>
            <a:r>
              <a:rPr lang="fr-FR" sz="2000" dirty="0" smtClean="0">
                <a:latin typeface="Arial Narrow" panose="020B0606020202030204" pitchFamily="34" charset="0"/>
              </a:rPr>
              <a:t>Julia : à l’âge de 19 ans, j’ai pris une année sabbatique après le bac, avec une forte remise en question. Je voulais devenir meilleure, faire un voyage extérieur et intérieur pour devenir la vraie Julia, </a:t>
            </a:r>
            <a:r>
              <a:rPr lang="fr-FR" sz="2000" dirty="0">
                <a:latin typeface="Arial Narrow" panose="020B0606020202030204" pitchFamily="34" charset="0"/>
              </a:rPr>
              <a:t>m</a:t>
            </a:r>
            <a:r>
              <a:rPr lang="fr-FR" sz="2000" dirty="0" smtClean="0">
                <a:latin typeface="Arial Narrow" panose="020B0606020202030204" pitchFamily="34" charset="0"/>
              </a:rPr>
              <a:t>’affirmer, mieux connaître mes convictions, mes faiblesses. Mes parents m’ont aidée</a:t>
            </a:r>
            <a:r>
              <a:rPr lang="fr-FR" sz="2000" dirty="0">
                <a:latin typeface="Arial Narrow" panose="020B0606020202030204" pitchFamily="34" charset="0"/>
              </a:rPr>
              <a:t> </a:t>
            </a:r>
            <a:r>
              <a:rPr lang="fr-FR" sz="2000" dirty="0" smtClean="0">
                <a:latin typeface="Arial Narrow" panose="020B0606020202030204" pitchFamily="34" charset="0"/>
              </a:rPr>
              <a:t>et soutenue</a:t>
            </a:r>
          </a:p>
          <a:p>
            <a:r>
              <a:rPr lang="fr-FR" sz="2000" dirty="0" smtClean="0">
                <a:latin typeface="Arial Narrow" panose="020B0606020202030204" pitchFamily="34" charset="0"/>
              </a:rPr>
              <a:t>Franz-Pol : j’ai connu une révolution spirituelle, le 25 février 2008. elle m’a donné un début de réponse à la question : « Qui est Dieu ? » J’ai pressenti l’élément déclencheur, et eu une rencontre très forte avec Dieu. Ma flamme actuelle est peut-être moins explosive, mais plus mûre.</a:t>
            </a:r>
          </a:p>
          <a:p>
            <a:r>
              <a:rPr lang="fr-FR" sz="2000" dirty="0">
                <a:latin typeface="Arial Narrow" panose="020B0606020202030204" pitchFamily="34" charset="0"/>
              </a:rPr>
              <a:t>Georges : j’ai un idéal de personne que je voudrais être et cela passe par la musique et le dessin animé. J’ai connu plusieurs révolutions discrètes, par des rencontres. </a:t>
            </a:r>
            <a:r>
              <a:rPr lang="fr-FR" sz="2000" dirty="0" smtClean="0">
                <a:latin typeface="Arial Narrow" panose="020B0606020202030204" pitchFamily="34" charset="0"/>
              </a:rPr>
              <a:t>Le coaching m’a aidé pour </a:t>
            </a:r>
            <a:r>
              <a:rPr lang="fr-FR" sz="2000" dirty="0">
                <a:latin typeface="Arial Narrow" panose="020B0606020202030204" pitchFamily="34" charset="0"/>
              </a:rPr>
              <a:t>dessiner. </a:t>
            </a:r>
            <a:r>
              <a:rPr lang="fr-FR" sz="2000" dirty="0" smtClean="0">
                <a:latin typeface="Arial Narrow" panose="020B0606020202030204" pitchFamily="34" charset="0"/>
              </a:rPr>
              <a:t>Le goût de la musique m’est venu quand un </a:t>
            </a:r>
            <a:r>
              <a:rPr lang="fr-FR" sz="2000" dirty="0">
                <a:latin typeface="Arial Narrow" panose="020B0606020202030204" pitchFamily="34" charset="0"/>
              </a:rPr>
              <a:t>ami m’a donné un </a:t>
            </a:r>
            <a:r>
              <a:rPr lang="fr-FR" sz="2000" dirty="0" err="1">
                <a:latin typeface="Arial Narrow" panose="020B0606020202030204" pitchFamily="34" charset="0"/>
              </a:rPr>
              <a:t>yukulélé</a:t>
            </a:r>
            <a:r>
              <a:rPr lang="fr-FR" sz="2000" dirty="0">
                <a:latin typeface="Arial Narrow" panose="020B0606020202030204" pitchFamily="34" charset="0"/>
              </a:rPr>
              <a:t>. </a:t>
            </a:r>
            <a:r>
              <a:rPr lang="fr-FR" sz="2000" dirty="0" smtClean="0">
                <a:latin typeface="Arial Narrow" panose="020B0606020202030204" pitchFamily="34" charset="0"/>
              </a:rPr>
              <a:t>Je connais de petites évolutions, mais elles contribuent à faire une assez grosse révolution dans ma vie. </a:t>
            </a:r>
            <a:endParaRPr lang="fr-FR" sz="2000" dirty="0">
              <a:latin typeface="Arial Narrow" panose="020B0606020202030204" pitchFamily="34" charset="0"/>
            </a:endParaRPr>
          </a:p>
          <a:p>
            <a:r>
              <a:rPr lang="fr-FR" sz="2000" dirty="0" smtClean="0">
                <a:latin typeface="Arial Narrow" panose="020B0606020202030204" pitchFamily="34" charset="0"/>
              </a:rPr>
              <a:t>Gabriel : j’ai connu une conversion spirituelle très jeune, dans la douleur, car j’ai quitté </a:t>
            </a:r>
            <a:r>
              <a:rPr lang="fr-FR" sz="2000" dirty="0">
                <a:latin typeface="Arial Narrow" panose="020B0606020202030204" pitchFamily="34" charset="0"/>
              </a:rPr>
              <a:t>m</a:t>
            </a:r>
            <a:r>
              <a:rPr lang="fr-FR" sz="2000" dirty="0" smtClean="0">
                <a:latin typeface="Arial Narrow" panose="020B0606020202030204" pitchFamily="34" charset="0"/>
              </a:rPr>
              <a:t>a famille, mais j’ai ensuite ressenti une présence et une aide. </a:t>
            </a:r>
          </a:p>
        </p:txBody>
      </p:sp>
    </p:spTree>
    <p:extLst>
      <p:ext uri="{BB962C8B-B14F-4D97-AF65-F5344CB8AC3E}">
        <p14:creationId xmlns:p14="http://schemas.microsoft.com/office/powerpoint/2010/main" val="3323564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278" y="404664"/>
            <a:ext cx="9144000" cy="764704"/>
          </a:xfrm>
        </p:spPr>
        <p:txBody>
          <a:bodyPr>
            <a:normAutofit fontScale="90000"/>
          </a:bodyPr>
          <a:lstStyle/>
          <a:p>
            <a:r>
              <a:rPr lang="fr-FR" dirty="0" smtClean="0"/>
              <a:t>TABLE 2 : la révolution est proche</a:t>
            </a:r>
            <a:endParaRPr lang="fr-FR" dirty="0"/>
          </a:p>
        </p:txBody>
      </p:sp>
      <p:sp>
        <p:nvSpPr>
          <p:cNvPr id="3" name="Espace réservé du contenu 2"/>
          <p:cNvSpPr>
            <a:spLocks noGrp="1"/>
          </p:cNvSpPr>
          <p:nvPr>
            <p:ph idx="1"/>
          </p:nvPr>
        </p:nvSpPr>
        <p:spPr>
          <a:xfrm>
            <a:off x="0" y="1628800"/>
            <a:ext cx="9144000" cy="4806280"/>
          </a:xfrm>
        </p:spPr>
        <p:txBody>
          <a:bodyPr>
            <a:normAutofit/>
          </a:bodyPr>
          <a:lstStyle/>
          <a:p>
            <a:pPr lvl="0"/>
            <a:r>
              <a:rPr lang="fr-FR" sz="2000" b="1" dirty="0" smtClean="0">
                <a:latin typeface="+mj-lt"/>
              </a:rPr>
              <a:t>Les révolutions prioritaires </a:t>
            </a:r>
            <a:r>
              <a:rPr lang="fr-FR" sz="2000" b="1" dirty="0">
                <a:latin typeface="+mj-lt"/>
              </a:rPr>
              <a:t>et </a:t>
            </a:r>
            <a:r>
              <a:rPr lang="fr-FR" sz="2000" b="1" dirty="0" smtClean="0">
                <a:latin typeface="+mj-lt"/>
              </a:rPr>
              <a:t>souhaitables </a:t>
            </a:r>
            <a:r>
              <a:rPr lang="fr-FR" sz="2000" b="1" dirty="0">
                <a:latin typeface="+mj-lt"/>
              </a:rPr>
              <a:t>dans </a:t>
            </a:r>
            <a:r>
              <a:rPr lang="fr-FR" sz="2000" b="1" dirty="0" smtClean="0">
                <a:latin typeface="+mj-lt"/>
              </a:rPr>
              <a:t>ma vie. Souhaitables pourquoi ? Pour qui ? Dans quels domaines ? Classer par ordre de difficulté croissante</a:t>
            </a:r>
            <a:endParaRPr lang="fr-FR" sz="2000" dirty="0">
              <a:latin typeface="+mj-lt"/>
            </a:endParaRPr>
          </a:p>
          <a:p>
            <a:endParaRPr lang="fr-FR" sz="1100" dirty="0"/>
          </a:p>
          <a:p>
            <a:pPr marL="0" indent="0">
              <a:buNone/>
            </a:pPr>
            <a:r>
              <a:rPr lang="fr-FR" sz="2000" dirty="0">
                <a:sym typeface="Wingdings" panose="05000000000000000000" pitchFamily="2" charset="2"/>
              </a:rPr>
              <a:t></a:t>
            </a:r>
            <a:r>
              <a:rPr lang="fr-FR" sz="2000" dirty="0"/>
              <a:t> une révolution dans mes </a:t>
            </a:r>
            <a:r>
              <a:rPr lang="fr-FR" sz="2000" dirty="0" smtClean="0"/>
              <a:t>idées, ma vision des choses</a:t>
            </a:r>
          </a:p>
          <a:p>
            <a:pPr marL="0" indent="0">
              <a:buNone/>
            </a:pPr>
            <a:r>
              <a:rPr lang="fr-FR" sz="2000" dirty="0" smtClean="0">
                <a:sym typeface="Wingdings" panose="05000000000000000000" pitchFamily="2" charset="2"/>
              </a:rPr>
              <a:t></a:t>
            </a:r>
            <a:r>
              <a:rPr lang="fr-FR" sz="2000" dirty="0" smtClean="0"/>
              <a:t> </a:t>
            </a:r>
            <a:r>
              <a:rPr lang="fr-FR" sz="2000" dirty="0"/>
              <a:t>une révolution dans mes </a:t>
            </a:r>
            <a:r>
              <a:rPr lang="fr-FR" sz="2000" dirty="0" smtClean="0"/>
              <a:t>relations, ma façon d’aimer  </a:t>
            </a:r>
          </a:p>
          <a:p>
            <a:pPr marL="0" indent="0">
              <a:buNone/>
            </a:pPr>
            <a:r>
              <a:rPr lang="fr-FR" sz="2000" dirty="0">
                <a:sym typeface="Wingdings" panose="05000000000000000000" pitchFamily="2" charset="2"/>
              </a:rPr>
              <a:t> </a:t>
            </a:r>
            <a:r>
              <a:rPr lang="fr-FR" sz="2000" dirty="0" smtClean="0"/>
              <a:t>une </a:t>
            </a:r>
            <a:r>
              <a:rPr lang="fr-FR" sz="2000" dirty="0"/>
              <a:t>révolution </a:t>
            </a:r>
            <a:r>
              <a:rPr lang="fr-FR" sz="2000" dirty="0" smtClean="0"/>
              <a:t>dans </a:t>
            </a:r>
            <a:r>
              <a:rPr lang="fr-FR" sz="2000" dirty="0"/>
              <a:t>mes </a:t>
            </a:r>
            <a:r>
              <a:rPr lang="fr-FR" sz="2000" dirty="0" smtClean="0"/>
              <a:t>méthodes, mes habitudes </a:t>
            </a:r>
          </a:p>
          <a:p>
            <a:pPr marL="0" indent="0">
              <a:buNone/>
            </a:pPr>
            <a:r>
              <a:rPr lang="fr-FR" sz="2000" dirty="0" smtClean="0">
                <a:sym typeface="Wingdings" panose="05000000000000000000" pitchFamily="2" charset="2"/>
              </a:rPr>
              <a:t></a:t>
            </a:r>
            <a:r>
              <a:rPr lang="fr-FR" sz="2000" dirty="0" smtClean="0"/>
              <a:t> </a:t>
            </a:r>
            <a:r>
              <a:rPr lang="fr-FR" sz="2000" dirty="0"/>
              <a:t>une révolution </a:t>
            </a:r>
            <a:r>
              <a:rPr lang="fr-FR" sz="2000" dirty="0" smtClean="0"/>
              <a:t>dans ma spiritualité</a:t>
            </a:r>
          </a:p>
          <a:p>
            <a:pPr marL="0" indent="0">
              <a:buNone/>
            </a:pPr>
            <a:r>
              <a:rPr lang="fr-FR" sz="2000" dirty="0">
                <a:sym typeface="Wingdings" panose="05000000000000000000" pitchFamily="2" charset="2"/>
              </a:rPr>
              <a:t> </a:t>
            </a:r>
            <a:r>
              <a:rPr lang="fr-FR" sz="2000" dirty="0" smtClean="0"/>
              <a:t>autres</a:t>
            </a:r>
          </a:p>
          <a:p>
            <a:endParaRPr lang="fr-FR" sz="2000" dirty="0"/>
          </a:p>
        </p:txBody>
      </p:sp>
    </p:spTree>
    <p:extLst>
      <p:ext uri="{BB962C8B-B14F-4D97-AF65-F5344CB8AC3E}">
        <p14:creationId xmlns:p14="http://schemas.microsoft.com/office/powerpoint/2010/main" val="2402744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Table 2</a:t>
            </a:r>
            <a:endParaRPr lang="fr-FR" dirty="0"/>
          </a:p>
        </p:txBody>
      </p:sp>
      <p:sp>
        <p:nvSpPr>
          <p:cNvPr id="3" name="Espace réservé du contenu 2"/>
          <p:cNvSpPr>
            <a:spLocks noGrp="1"/>
          </p:cNvSpPr>
          <p:nvPr>
            <p:ph idx="1"/>
          </p:nvPr>
        </p:nvSpPr>
        <p:spPr>
          <a:xfrm>
            <a:off x="0" y="1600200"/>
            <a:ext cx="9144000" cy="5257800"/>
          </a:xfrm>
        </p:spPr>
        <p:txBody>
          <a:bodyPr>
            <a:normAutofit fontScale="85000" lnSpcReduction="20000"/>
          </a:bodyPr>
          <a:lstStyle/>
          <a:p>
            <a:r>
              <a:rPr lang="fr-FR" dirty="0" smtClean="0">
                <a:latin typeface="Arial Narrow" panose="020B0606020202030204" pitchFamily="34" charset="0"/>
              </a:rPr>
              <a:t>Cécilia : je suis parfois fermée et étroite d’esprit. Je veux changer ma façon d’exprimer mes idées auprès de mes amis et révolutionner mes relations.</a:t>
            </a:r>
          </a:p>
          <a:p>
            <a:r>
              <a:rPr lang="fr-FR" dirty="0" err="1" smtClean="0">
                <a:latin typeface="Arial Narrow" panose="020B0606020202030204" pitchFamily="34" charset="0"/>
              </a:rPr>
              <a:t>Mutsuka</a:t>
            </a:r>
            <a:r>
              <a:rPr lang="fr-FR" dirty="0" smtClean="0">
                <a:latin typeface="Arial Narrow" panose="020B0606020202030204" pitchFamily="34" charset="0"/>
              </a:rPr>
              <a:t> : je suis née en Afrique, puis j’ai longtemps vécu au Japon. Ici en France, je vis parfois un clash culturel. Passer de la déférence africaine et de la politesse japonaise à la « rudesse française », n’est pas facile. Je suis consciente aussi que les Français sont parfois plus simples, plus francs, plus directs, derrière leur apparente « rudesse ». Je dois simplement arriver à transformer un peu ma façon de m’exprimer. </a:t>
            </a:r>
          </a:p>
          <a:p>
            <a:r>
              <a:rPr lang="fr-FR" dirty="0" err="1" smtClean="0">
                <a:latin typeface="Arial Narrow" panose="020B0606020202030204" pitchFamily="34" charset="0"/>
              </a:rPr>
              <a:t>Hyang</a:t>
            </a:r>
            <a:r>
              <a:rPr lang="fr-FR" dirty="0" smtClean="0">
                <a:latin typeface="Arial Narrow" panose="020B0606020202030204" pitchFamily="34" charset="0"/>
              </a:rPr>
              <a:t> </a:t>
            </a:r>
            <a:r>
              <a:rPr lang="fr-FR" dirty="0" err="1" smtClean="0">
                <a:latin typeface="Arial Narrow" panose="020B0606020202030204" pitchFamily="34" charset="0"/>
              </a:rPr>
              <a:t>shin</a:t>
            </a:r>
            <a:r>
              <a:rPr lang="fr-FR" dirty="0" smtClean="0">
                <a:latin typeface="Arial Narrow" panose="020B0606020202030204" pitchFamily="34" charset="0"/>
              </a:rPr>
              <a:t>: je dois changer ma façon  d’aimer (je suis fille unique), et arriver à mieux sentir les autres</a:t>
            </a:r>
          </a:p>
          <a:p>
            <a:r>
              <a:rPr lang="fr-FR" dirty="0" smtClean="0">
                <a:latin typeface="Arial Narrow" panose="020B0606020202030204" pitchFamily="34" charset="0"/>
              </a:rPr>
              <a:t>Ling : il s’agit désormais pour moi de trouver un vrai but dans ma vie, en tant qu’aînée de la famille : je cherche ma voie pour aide ma famille à Taïwan</a:t>
            </a:r>
          </a:p>
          <a:p>
            <a:r>
              <a:rPr lang="fr-FR" dirty="0" err="1" smtClean="0">
                <a:latin typeface="Arial Narrow" panose="020B0606020202030204" pitchFamily="34" charset="0"/>
              </a:rPr>
              <a:t>Asae</a:t>
            </a:r>
            <a:r>
              <a:rPr lang="fr-FR" dirty="0" smtClean="0">
                <a:latin typeface="Arial Narrow" panose="020B0606020202030204" pitchFamily="34" charset="0"/>
              </a:rPr>
              <a:t> : je sais que je dois changer si je veux arriver à comprendre en profondeur le cœur des gens, à ressentir pleinement ce qu’ils vivent. </a:t>
            </a:r>
          </a:p>
          <a:p>
            <a:r>
              <a:rPr lang="fr-FR" dirty="0" smtClean="0">
                <a:latin typeface="Arial Narrow" panose="020B0606020202030204" pitchFamily="34" charset="0"/>
              </a:rPr>
              <a:t>Luc : Je dois changer quelque chose dans ma façon d’aimer, ma relation avec les autres. J’ai une « carapace », je ne vais pas facilement vers les autres, faire le premier pas m’est difficile. Je dois gagner confiance, surmonter mes peurs.</a:t>
            </a:r>
          </a:p>
          <a:p>
            <a:r>
              <a:rPr lang="fr-FR" dirty="0" smtClean="0">
                <a:latin typeface="Arial Narrow" panose="020B0606020202030204" pitchFamily="34" charset="0"/>
              </a:rPr>
              <a:t>Régis : ma révolution prioritaire est d’être enfin prêt à m’engager avec l’âme sœur </a:t>
            </a:r>
          </a:p>
          <a:p>
            <a:r>
              <a:rPr lang="fr-FR" dirty="0" smtClean="0">
                <a:latin typeface="Arial Narrow" panose="020B0606020202030204" pitchFamily="34" charset="0"/>
              </a:rPr>
              <a:t>Conclusion d’ensemble : pour changer son caractère, on ne peut pas y arriver seul, il faut des amis et des proches.</a:t>
            </a:r>
            <a:endParaRPr lang="fr-FR" dirty="0">
              <a:latin typeface="Arial Narrow" panose="020B0606020202030204" pitchFamily="34" charset="0"/>
            </a:endParaRPr>
          </a:p>
        </p:txBody>
      </p:sp>
    </p:spTree>
    <p:extLst>
      <p:ext uri="{BB962C8B-B14F-4D97-AF65-F5344CB8AC3E}">
        <p14:creationId xmlns:p14="http://schemas.microsoft.com/office/powerpoint/2010/main" val="2330308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TABLE 3 – Résolutions : vision 2020</a:t>
            </a:r>
            <a:endParaRPr lang="fr-FR" dirty="0"/>
          </a:p>
        </p:txBody>
      </p:sp>
      <p:sp>
        <p:nvSpPr>
          <p:cNvPr id="4" name="Rectangle 2"/>
          <p:cNvSpPr>
            <a:spLocks noGrp="1" noChangeArrowheads="1"/>
          </p:cNvSpPr>
          <p:nvPr>
            <p:ph idx="1"/>
          </p:nvPr>
        </p:nvSpPr>
        <p:spPr bwMode="auto">
          <a:xfrm>
            <a:off x="215516" y="1844824"/>
            <a:ext cx="8712968" cy="48051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mj-lt"/>
                <a:cs typeface="Arial" panose="020B0604020202020204" pitchFamily="34" charset="0"/>
              </a:rPr>
              <a:t>Multiplier les cercles vertueux</a:t>
            </a:r>
            <a:r>
              <a:rPr kumimoji="0" lang="fr-FR" b="0" i="0" u="none" strike="noStrike" cap="none" normalizeH="0" dirty="0" smtClean="0">
                <a:ln>
                  <a:noFill/>
                </a:ln>
                <a:solidFill>
                  <a:srgbClr val="000000"/>
                </a:solidFill>
                <a:effectLst/>
                <a:latin typeface="+mj-lt"/>
                <a:cs typeface="Arial" panose="020B0604020202020204" pitchFamily="34" charset="0"/>
              </a:rPr>
              <a:t> dans la société française. </a:t>
            </a:r>
            <a:endParaRPr kumimoji="0" lang="fr-FR" b="0" i="0" u="none" strike="noStrike" cap="none" normalizeH="0" baseline="0" dirty="0" smtClean="0">
              <a:ln>
                <a:noFill/>
              </a:ln>
              <a:solidFill>
                <a:srgbClr val="000000"/>
              </a:solidFill>
              <a:effectLst/>
              <a:latin typeface="+mj-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mj-lt"/>
                <a:cs typeface="Arial" panose="020B0604020202020204" pitchFamily="34" charset="0"/>
              </a:rPr>
              <a:t>Un </a:t>
            </a:r>
            <a:r>
              <a:rPr kumimoji="0" lang="fr-FR" b="1" i="0" u="none" strike="noStrike" cap="none" normalizeH="0" baseline="0" dirty="0" smtClean="0">
                <a:ln>
                  <a:noFill/>
                </a:ln>
                <a:solidFill>
                  <a:srgbClr val="000000"/>
                </a:solidFill>
                <a:effectLst/>
                <a:latin typeface="+mj-lt"/>
                <a:cs typeface="Arial" panose="020B0604020202020204" pitchFamily="34" charset="0"/>
              </a:rPr>
              <a:t>cercle vertueux</a:t>
            </a:r>
            <a:r>
              <a:rPr kumimoji="0" lang="fr-FR" b="0" i="0" u="none" strike="noStrike" cap="none" normalizeH="0" baseline="0" dirty="0" smtClean="0">
                <a:ln>
                  <a:noFill/>
                </a:ln>
                <a:solidFill>
                  <a:srgbClr val="000000"/>
                </a:solidFill>
                <a:effectLst/>
                <a:latin typeface="+mj-lt"/>
                <a:cs typeface="Arial" panose="020B0604020202020204" pitchFamily="34" charset="0"/>
              </a:rPr>
              <a:t> est un ensemble de cause à effet qui améliore le système entier. C'est l'inverse d'un </a:t>
            </a:r>
            <a:r>
              <a:rPr kumimoji="0" lang="fr-FR" b="0" i="0" u="none" strike="noStrike" cap="none" normalizeH="0" baseline="0" dirty="0" smtClean="0">
                <a:ln>
                  <a:noFill/>
                </a:ln>
                <a:solidFill>
                  <a:srgbClr val="0B0080"/>
                </a:solidFill>
                <a:effectLst/>
                <a:latin typeface="+mj-lt"/>
                <a:cs typeface="Arial" panose="020B0604020202020204" pitchFamily="34" charset="0"/>
              </a:rPr>
              <a:t>cercle vicieux</a:t>
            </a:r>
            <a:r>
              <a:rPr kumimoji="0" lang="fr-FR" b="0" i="0" u="none" strike="noStrike" cap="none" normalizeH="0" baseline="0" dirty="0" smtClean="0">
                <a:ln>
                  <a:noFill/>
                </a:ln>
                <a:solidFill>
                  <a:srgbClr val="000000"/>
                </a:solidFill>
                <a:effectLst/>
                <a:latin typeface="+mj-lt"/>
                <a:cs typeface="Arial" panose="020B0604020202020204" pitchFamily="34" charset="0"/>
              </a:rPr>
              <a:t>.</a:t>
            </a:r>
            <a:endParaRPr kumimoji="0" lang="fr-FR"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mj-lt"/>
                <a:cs typeface="Arial" panose="020B0604020202020204" pitchFamily="34" charset="0"/>
              </a:rPr>
              <a:t>Ce concept est parfois invoqué pour illustrer une pensée en psychologie, en philosophie etc.</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mj-lt"/>
                <a:cs typeface="Arial" panose="020B0604020202020204" pitchFamily="34" charset="0"/>
              </a:rPr>
              <a:t>Exemples de cercles vertueux</a:t>
            </a:r>
            <a:endParaRPr lang="fr-FR" dirty="0">
              <a:solidFill>
                <a:srgbClr val="555555"/>
              </a:solidFill>
              <a:latin typeface="+mj-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mj-lt"/>
                <a:cs typeface="Arial" panose="020B0604020202020204" pitchFamily="34" charset="0"/>
              </a:rPr>
              <a:t>En économie : économiser rend riche, et être riche permet d'économiser plus...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rgbClr val="000000"/>
                </a:solidFill>
                <a:effectLst/>
                <a:latin typeface="+mj-lt"/>
                <a:cs typeface="Arial" panose="020B0604020202020204" pitchFamily="34" charset="0"/>
              </a:rPr>
              <a:t>En économie : au niveau national, une économie prospère permet d'acquérir des infrastructures de qualité, ce qui permet de nourrir l'économie...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rgbClr val="000000"/>
                </a:solidFill>
                <a:effectLst/>
                <a:latin typeface="+mj-lt"/>
                <a:cs typeface="Arial" panose="020B0604020202020204" pitchFamily="34" charset="0"/>
              </a:rPr>
              <a:t>En psychologie : avoir confiance en soi fait réussir, ce qui donne confiance en soi..</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rgbClr val="000000"/>
                </a:solidFill>
                <a:effectLst/>
                <a:latin typeface="+mj-lt"/>
                <a:cs typeface="Arial" panose="020B0604020202020204" pitchFamily="34" charset="0"/>
              </a:rPr>
              <a:t>En agriculture : ensemble de culture (pérenne, annuelle) et d'élevage permettant d'apporter de l'énergie à une partie du système grâce aux déchets d'une autre partie (paille d'annuelle mélangée aux fientes apportera de la matière organique aux autres cultures pérennes et annuelles).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2866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Table 3</a:t>
            </a:r>
            <a:endParaRPr lang="fr-FR" dirty="0"/>
          </a:p>
        </p:txBody>
      </p:sp>
      <p:sp>
        <p:nvSpPr>
          <p:cNvPr id="3" name="Espace réservé du contenu 2"/>
          <p:cNvSpPr>
            <a:spLocks noGrp="1"/>
          </p:cNvSpPr>
          <p:nvPr>
            <p:ph idx="1"/>
          </p:nvPr>
        </p:nvSpPr>
        <p:spPr>
          <a:xfrm>
            <a:off x="0" y="1600200"/>
            <a:ext cx="9144000" cy="4525963"/>
          </a:xfrm>
        </p:spPr>
        <p:txBody>
          <a:bodyPr>
            <a:normAutofit/>
          </a:bodyPr>
          <a:lstStyle/>
          <a:p>
            <a:r>
              <a:rPr lang="fr-FR" dirty="0" smtClean="0">
                <a:latin typeface="Arial Narrow" panose="020B0606020202030204" pitchFamily="34" charset="0"/>
              </a:rPr>
              <a:t>Les résolutions de la Table 3 seront communiquées ultérieurement</a:t>
            </a:r>
            <a:endParaRPr lang="fr-FR" dirty="0">
              <a:latin typeface="Arial Narrow" panose="020B0606020202030204" pitchFamily="34" charset="0"/>
            </a:endParaRPr>
          </a:p>
        </p:txBody>
      </p:sp>
    </p:spTree>
    <p:extLst>
      <p:ext uri="{BB962C8B-B14F-4D97-AF65-F5344CB8AC3E}">
        <p14:creationId xmlns:p14="http://schemas.microsoft.com/office/powerpoint/2010/main" val="13134399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Decatur</Template>
  <TotalTime>2976</TotalTime>
  <Words>2289</Words>
  <Application>Microsoft Office PowerPoint</Application>
  <PresentationFormat>Affichage à l'écran (4:3)</PresentationFormat>
  <Paragraphs>389</Paragraphs>
  <Slides>48</Slides>
  <Notes>1</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Decatur</vt:lpstr>
      <vt:lpstr>Les Semaines  de la Révolution</vt:lpstr>
      <vt:lpstr>Première partie : discussion par tables</vt:lpstr>
      <vt:lpstr>Aide à la discussion : définitions et synonymes</vt:lpstr>
      <vt:lpstr>Table 1 : chronique d’une révolution personnelle</vt:lpstr>
      <vt:lpstr>Table 1</vt:lpstr>
      <vt:lpstr>TABLE 2 : la révolution est proche</vt:lpstr>
      <vt:lpstr>Table 2</vt:lpstr>
      <vt:lpstr>TABLE 3 – Résolutions : vision 2020</vt:lpstr>
      <vt:lpstr>Table 3</vt:lpstr>
      <vt:lpstr>AUJOURD’HUI, MA REVOLUTION (poème de Alain Raulot)</vt:lpstr>
      <vt:lpstr>Qu’est-ce qu’une révolution ?</vt:lpstr>
      <vt:lpstr>Les temps modernes et l’idée de révolution</vt:lpstr>
      <vt:lpstr>Qu’est-ce qu’une révolution ? Les deux cercles</vt:lpstr>
      <vt:lpstr>Les deux cercles</vt:lpstr>
      <vt:lpstr>Les deux cercles</vt:lpstr>
      <vt:lpstr>Présentation PowerPoint</vt:lpstr>
      <vt:lpstr>Bien tourner, mal tourner</vt:lpstr>
      <vt:lpstr>Présentation PowerPoint</vt:lpstr>
      <vt:lpstr>Présentation PowerPoint</vt:lpstr>
      <vt:lpstr>Théorie unificationniste de la rotation et de la révolution</vt:lpstr>
      <vt:lpstr>Lois naturelles de la révolution</vt:lpstr>
      <vt:lpstr>Ordre naturel dans l’univers</vt:lpstr>
      <vt:lpstr>Comment faire pour que « ça tourne rond » ? </vt:lpstr>
      <vt:lpstr>7 Principes de la révolution d’amour vrai</vt:lpstr>
      <vt:lpstr>Ordre naturel dans la société</vt:lpstr>
      <vt:lpstr>Présentation PowerPoint</vt:lpstr>
      <vt:lpstr>Phénoménologie de la Révolution</vt:lpstr>
      <vt:lpstr>Thème central</vt:lpstr>
      <vt:lpstr>Phénoménologie de la révolution</vt:lpstr>
      <vt:lpstr>Deux cœurs, deux pensées  Deux amours ont fait deux cités, l’amour de Dieu jusqu’au mépris de soi, la cité de Dieu, l’amour de soi jusqu’au mépris de Dieu, la Cité des hommes (Saint-Augustin)</vt:lpstr>
      <vt:lpstr>Révolutions de haine (utopies majeures) ou d’amour vrai (utopies mineures)</vt:lpstr>
      <vt:lpstr>nous, on veut te changer la tête</vt:lpstr>
      <vt:lpstr>De quoi se nourrit la révolution</vt:lpstr>
      <vt:lpstr>Pour quoi ? La quête révolutionnaire</vt:lpstr>
      <vt:lpstr>Les révolutions touchent aux trois grands buts de la vie.  Elles promettent la plénitude :  liberté, paix, unité, bonheur</vt:lpstr>
      <vt:lpstr>Un exemple de révolution spirituelle</vt:lpstr>
      <vt:lpstr>Que révolutionne-t-on ? (purification) </vt:lpstr>
      <vt:lpstr>Qui ? La mentalité révolutionnaire</vt:lpstr>
      <vt:lpstr>Quelle insurrection ?</vt:lpstr>
      <vt:lpstr>Comment ? Critique et Radicalité</vt:lpstr>
      <vt:lpstr>Effervescence Collective (E. Durkheim)</vt:lpstr>
      <vt:lpstr>Contagion mentale nocive : danger psychique</vt:lpstr>
      <vt:lpstr>Contagion des justes, de l’amour </vt:lpstr>
      <vt:lpstr>La puissance de l’amour</vt:lpstr>
      <vt:lpstr>Où ? Les foyers insurrectionnels</vt:lpstr>
      <vt:lpstr>Quand ? Une nouvelle première fois</vt:lpstr>
      <vt:lpstr>Une « nouvelle première fois »</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Nouvel humanisme ?</dc:title>
  <dc:creator>PC</dc:creator>
  <cp:lastModifiedBy>PC</cp:lastModifiedBy>
  <cp:revision>197</cp:revision>
  <dcterms:created xsi:type="dcterms:W3CDTF">2014-01-27T18:51:38Z</dcterms:created>
  <dcterms:modified xsi:type="dcterms:W3CDTF">2014-05-02T11:42:59Z</dcterms:modified>
</cp:coreProperties>
</file>